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83" r:id="rId3"/>
    <p:sldId id="276" r:id="rId4"/>
    <p:sldId id="257" r:id="rId5"/>
    <p:sldId id="266" r:id="rId6"/>
    <p:sldId id="267" r:id="rId7"/>
    <p:sldId id="274" r:id="rId8"/>
    <p:sldId id="275" r:id="rId9"/>
    <p:sldId id="284" r:id="rId10"/>
    <p:sldId id="270" r:id="rId11"/>
    <p:sldId id="272" r:id="rId12"/>
    <p:sldId id="278" r:id="rId13"/>
    <p:sldId id="277" r:id="rId14"/>
    <p:sldId id="280" r:id="rId15"/>
    <p:sldId id="286" r:id="rId16"/>
    <p:sldId id="279" r:id="rId17"/>
    <p:sldId id="282" r:id="rId18"/>
    <p:sldId id="289" r:id="rId19"/>
    <p:sldId id="290" r:id="rId20"/>
    <p:sldId id="291" r:id="rId21"/>
    <p:sldId id="292" r:id="rId22"/>
    <p:sldId id="287" r:id="rId23"/>
    <p:sldId id="285" r:id="rId24"/>
    <p:sldId id="288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6207C3-BB3B-4F15-8BA9-C6F2D9EF39C9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32D7B2-EBFF-4EE9-919F-C75B4F1731C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2D7B2-EBFF-4EE9-919F-C75B4F1731C1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2D7B2-EBFF-4EE9-919F-C75B4F1731C1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2D7B2-EBFF-4EE9-919F-C75B4F1731C1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2D7B2-EBFF-4EE9-919F-C75B4F1731C1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7C125-D1EC-448B-8489-76AD7FF8C78A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8DBA-B1ED-46BB-B0B3-0CECD2ED0A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7C125-D1EC-448B-8489-76AD7FF8C78A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8DBA-B1ED-46BB-B0B3-0CECD2ED0A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7C125-D1EC-448B-8489-76AD7FF8C78A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8DBA-B1ED-46BB-B0B3-0CECD2ED0A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7C125-D1EC-448B-8489-76AD7FF8C78A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8DBA-B1ED-46BB-B0B3-0CECD2ED0A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7C125-D1EC-448B-8489-76AD7FF8C78A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8DBA-B1ED-46BB-B0B3-0CECD2ED0A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7C125-D1EC-448B-8489-76AD7FF8C78A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8DBA-B1ED-46BB-B0B3-0CECD2ED0A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7C125-D1EC-448B-8489-76AD7FF8C78A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8DBA-B1ED-46BB-B0B3-0CECD2ED0A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7C125-D1EC-448B-8489-76AD7FF8C78A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8DBA-B1ED-46BB-B0B3-0CECD2ED0A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7C125-D1EC-448B-8489-76AD7FF8C78A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8DBA-B1ED-46BB-B0B3-0CECD2ED0A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7C125-D1EC-448B-8489-76AD7FF8C78A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8DBA-B1ED-46BB-B0B3-0CECD2ED0A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7C125-D1EC-448B-8489-76AD7FF8C78A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C8DBA-B1ED-46BB-B0B3-0CECD2ED0A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chemeClr val="accent1">
                <a:lumMod val="20000"/>
                <a:lumOff val="80000"/>
                <a:alpha val="91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7C125-D1EC-448B-8489-76AD7FF8C78A}" type="datetimeFigureOut">
              <a:rPr lang="ru-RU" smtClean="0"/>
              <a:pPr/>
              <a:t>14.04.2023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C8DBA-B1ED-46BB-B0B3-0CECD2ED0AB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4.jpeg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jpeg"/><Relationship Id="rId5" Type="http://schemas.openxmlformats.org/officeDocument/2006/relationships/oleObject" Target="../embeddings/_________Microsoft_Office_Word_97_-_20032.doc"/><Relationship Id="rId4" Type="http://schemas.openxmlformats.org/officeDocument/2006/relationships/oleObject" Target="../embeddings/_________Microsoft_Office_Word_97_-_20031.doc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jpe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9.jpe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1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56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10" Type="http://schemas.openxmlformats.org/officeDocument/2006/relationships/image" Target="../media/image1.jpeg"/><Relationship Id="rId4" Type="http://schemas.openxmlformats.org/officeDocument/2006/relationships/image" Target="../media/image70.jpeg"/><Relationship Id="rId9" Type="http://schemas.openxmlformats.org/officeDocument/2006/relationships/image" Target="../media/image75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13" Type="http://schemas.openxmlformats.org/officeDocument/2006/relationships/image" Target="../media/image86.jpeg"/><Relationship Id="rId3" Type="http://schemas.openxmlformats.org/officeDocument/2006/relationships/image" Target="../media/image76.jpeg"/><Relationship Id="rId7" Type="http://schemas.openxmlformats.org/officeDocument/2006/relationships/image" Target="../media/image80.jpeg"/><Relationship Id="rId12" Type="http://schemas.openxmlformats.org/officeDocument/2006/relationships/image" Target="../media/image8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eg"/><Relationship Id="rId11" Type="http://schemas.openxmlformats.org/officeDocument/2006/relationships/image" Target="../media/image84.jpeg"/><Relationship Id="rId5" Type="http://schemas.openxmlformats.org/officeDocument/2006/relationships/image" Target="../media/image78.jpeg"/><Relationship Id="rId15" Type="http://schemas.openxmlformats.org/officeDocument/2006/relationships/image" Target="../media/image88.jpeg"/><Relationship Id="rId10" Type="http://schemas.openxmlformats.org/officeDocument/2006/relationships/image" Target="../media/image83.jpeg"/><Relationship Id="rId4" Type="http://schemas.openxmlformats.org/officeDocument/2006/relationships/image" Target="../media/image77.jpeg"/><Relationship Id="rId9" Type="http://schemas.openxmlformats.org/officeDocument/2006/relationships/image" Target="../media/image82.jpeg"/><Relationship Id="rId14" Type="http://schemas.openxmlformats.org/officeDocument/2006/relationships/image" Target="../media/image8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285729"/>
            <a:ext cx="7772400" cy="1500197"/>
          </a:xfrm>
        </p:spPr>
        <p:txBody>
          <a:bodyPr>
            <a:normAutofit/>
          </a:bodyPr>
          <a:lstStyle/>
          <a:p>
            <a:r>
              <a:rPr lang="ru-RU" sz="2400" i="1" dirty="0" smtClean="0">
                <a:solidFill>
                  <a:schemeClr val="bg1">
                    <a:lumMod val="50000"/>
                  </a:schemeClr>
                </a:solidFill>
              </a:rPr>
              <a:t>Республиканский конкурс «Лучший музей (музейная экспозиция), посвященный увековечению памяти защитников Отечества</a:t>
            </a:r>
            <a:endParaRPr lang="ru-RU" sz="24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Муниципальное бюджетное общеобразовательное учреждение «Средняя общеобразовательная школа № 22 имения Героя Российской Федерации Николая Фёдоровича Гаврилова» города Чебоксары Чувашской Республики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85918" y="2143116"/>
            <a:ext cx="62865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/>
              <a:t>Музейный комплекс </a:t>
            </a:r>
            <a:br>
              <a:rPr lang="ru-RU" sz="3200" b="1" i="1" dirty="0" smtClean="0"/>
            </a:br>
            <a:r>
              <a:rPr lang="ru-RU" sz="3200" b="1" i="1" dirty="0" smtClean="0"/>
              <a:t>МБОУ «СОШ № 22 им. Героя РФ </a:t>
            </a:r>
            <a:br>
              <a:rPr lang="ru-RU" sz="3200" b="1" i="1" dirty="0" smtClean="0"/>
            </a:br>
            <a:r>
              <a:rPr lang="ru-RU" sz="3200" b="1" i="1" dirty="0" smtClean="0"/>
              <a:t>Н.Ф. Гаврилова» г. Чебоксары</a:t>
            </a:r>
            <a:endParaRPr lang="ru-RU" sz="3200" b="1" i="1" dirty="0"/>
          </a:p>
        </p:txBody>
      </p:sp>
      <p:pic>
        <p:nvPicPr>
          <p:cNvPr id="1026" name="Picture 2" descr="D:\Аня\ввр\для замов\2020-2021\144804_СОШ №22 эмблем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5206" y="5000636"/>
            <a:ext cx="1839957" cy="17879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2"/>
          <p:cNvSpPr txBox="1">
            <a:spLocks noChangeArrowheads="1"/>
          </p:cNvSpPr>
          <p:nvPr/>
        </p:nvSpPr>
        <p:spPr bwMode="auto">
          <a:xfrm>
            <a:off x="1285875" y="142875"/>
            <a:ext cx="69294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i="1" dirty="0"/>
              <a:t>Имя Героя </a:t>
            </a:r>
            <a:r>
              <a:rPr lang="ru-RU" b="1" i="1" dirty="0" smtClean="0"/>
              <a:t>школе </a:t>
            </a:r>
            <a:r>
              <a:rPr lang="ru-RU" b="1" i="1" dirty="0"/>
              <a:t>как начало создания Музейного комплекса школы</a:t>
            </a:r>
          </a:p>
        </p:txBody>
      </p:sp>
      <p:pic>
        <p:nvPicPr>
          <p:cNvPr id="3" name="Picture 2" descr="D:\Аня\ввр\для замов\2020-2021\144804_СОШ №22 эмблем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15338" y="69419"/>
            <a:ext cx="810731" cy="787813"/>
          </a:xfrm>
          <a:prstGeom prst="rect">
            <a:avLst/>
          </a:prstGeom>
          <a:noFill/>
        </p:spPr>
      </p:pic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428596" y="714356"/>
          <a:ext cx="3021017" cy="4488568"/>
        </p:xfrm>
        <a:graphic>
          <a:graphicData uri="http://schemas.openxmlformats.org/presentationml/2006/ole">
            <p:oleObj spid="_x0000_s1026" name="Document" r:id="rId4" imgW="6081711" imgH="9036941" progId="Word.Document.8">
              <p:embed/>
            </p:oleObj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428596" y="5160764"/>
          <a:ext cx="3000396" cy="1182468"/>
        </p:xfrm>
        <a:graphic>
          <a:graphicData uri="http://schemas.openxmlformats.org/presentationml/2006/ole">
            <p:oleObj spid="_x0000_s1027" name="Document" r:id="rId5" imgW="5925852" imgH="2651245" progId="Word.Document.8">
              <p:embed/>
            </p:oleObj>
          </a:graphicData>
        </a:graphic>
      </p:graphicFrame>
      <p:pic>
        <p:nvPicPr>
          <p:cNvPr id="2053" name="Picture 5" descr="C:\Users\Анна Николаевна\Downloads\на 12.01\для 2 слайда\1641878577337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00430" y="1428736"/>
            <a:ext cx="2357454" cy="4191029"/>
          </a:xfrm>
          <a:prstGeom prst="rect">
            <a:avLst/>
          </a:prstGeom>
          <a:noFill/>
        </p:spPr>
      </p:pic>
      <p:pic>
        <p:nvPicPr>
          <p:cNvPr id="2054" name="Picture 6" descr="C:\Users\Анна Николаевна\Downloads\на 12.01\для 2 слайда\2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29322" y="1428736"/>
            <a:ext cx="3181334" cy="2000264"/>
          </a:xfrm>
          <a:prstGeom prst="rect">
            <a:avLst/>
          </a:prstGeom>
          <a:noFill/>
        </p:spPr>
      </p:pic>
      <p:pic>
        <p:nvPicPr>
          <p:cNvPr id="2055" name="Picture 7" descr="C:\Users\Анна Николаевна\Downloads\на 12.01\для 2 слайда\3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27311" y="3500438"/>
            <a:ext cx="3216721" cy="214314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3050"/>
            <a:ext cx="3143272" cy="1162050"/>
          </a:xfrm>
        </p:spPr>
        <p:txBody>
          <a:bodyPr>
            <a:noAutofit/>
          </a:bodyPr>
          <a:lstStyle/>
          <a:p>
            <a:r>
              <a:rPr lang="ru-RU" i="1" dirty="0" smtClean="0"/>
              <a:t>Музейный комплекс </a:t>
            </a:r>
            <a:br>
              <a:rPr lang="ru-RU" i="1" dirty="0" smtClean="0"/>
            </a:br>
            <a:r>
              <a:rPr lang="ru-RU" i="1" dirty="0" smtClean="0"/>
              <a:t>МБОУ «СОШ № 22 им. Героя РФ Н.Ф. Гаврилова» г. Чебоксары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57158" y="1714488"/>
            <a:ext cx="3008313" cy="1922462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ru-RU" sz="1800" dirty="0" smtClean="0"/>
              <a:t>Зал Боевой Славы 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Музей под открытым небом «Подвиг Ми-8» </a:t>
            </a:r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Музей «Позывной «МАЭСТРО»</a:t>
            </a:r>
            <a:endParaRPr lang="ru-RU" sz="1800" dirty="0"/>
          </a:p>
        </p:txBody>
      </p:sp>
      <p:pic>
        <p:nvPicPr>
          <p:cNvPr id="8" name="Содержимое 7" descr="IMG_56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28992" y="428604"/>
            <a:ext cx="5111750" cy="3522635"/>
          </a:xfrm>
        </p:spPr>
      </p:pic>
      <p:pic>
        <p:nvPicPr>
          <p:cNvPr id="1026" name="Picture 2" descr="C:\Users\Анна Николаевна\Downloads\5069e510-1a8d-4f80-9835-2cb53763300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500438"/>
            <a:ext cx="4825080" cy="3214710"/>
          </a:xfrm>
          <a:prstGeom prst="rect">
            <a:avLst/>
          </a:prstGeom>
          <a:noFill/>
        </p:spPr>
      </p:pic>
      <p:pic>
        <p:nvPicPr>
          <p:cNvPr id="10" name="Picture 2" descr="D:\Аня\ввр\для замов\2020-2021\144804_СОШ №22 эмблем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68" y="5000636"/>
            <a:ext cx="1839957" cy="17879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86808" cy="577844"/>
          </a:xfrm>
        </p:spPr>
        <p:txBody>
          <a:bodyPr>
            <a:noAutofit/>
          </a:bodyPr>
          <a:lstStyle/>
          <a:p>
            <a:pPr algn="ctr"/>
            <a:r>
              <a:rPr lang="ru-RU" sz="2200" b="1" i="1" dirty="0" smtClean="0"/>
              <a:t>ЗАЛ БОЕВОЙ	СЛАВЫ</a:t>
            </a:r>
            <a:endParaRPr lang="ru-RU" sz="2200" b="1" i="1" dirty="0"/>
          </a:p>
        </p:txBody>
      </p:sp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>
          <a:xfrm>
            <a:off x="428596" y="1357298"/>
            <a:ext cx="3008313" cy="4691063"/>
          </a:xfrm>
        </p:spPr>
        <p:txBody>
          <a:bodyPr>
            <a:normAutofit lnSpcReduction="10000"/>
          </a:bodyPr>
          <a:lstStyle/>
          <a:p>
            <a:r>
              <a:rPr lang="ru-RU" sz="2200" dirty="0" smtClean="0"/>
              <a:t>Год создания – 2020 год</a:t>
            </a:r>
          </a:p>
          <a:p>
            <a:r>
              <a:rPr lang="ru-RU" sz="2200" dirty="0" smtClean="0"/>
              <a:t>Площадь экспозиции – 145,70 м</a:t>
            </a:r>
            <a:r>
              <a:rPr lang="ru-RU" sz="2200" baseline="30000" dirty="0" smtClean="0"/>
              <a:t>2</a:t>
            </a:r>
          </a:p>
          <a:p>
            <a:r>
              <a:rPr lang="ru-RU" sz="2200" dirty="0" smtClean="0"/>
              <a:t>Количество экспонатов – 11 стендов и 32 фотографии</a:t>
            </a:r>
          </a:p>
          <a:p>
            <a:r>
              <a:rPr lang="ru-RU" sz="2200" dirty="0" smtClean="0"/>
              <a:t>Сроки размещения экспозиции - постоянная</a:t>
            </a:r>
          </a:p>
          <a:p>
            <a:r>
              <a:rPr lang="ru-RU" sz="2200" dirty="0" smtClean="0"/>
              <a:t>Посещаемость – 2000 человек, находится в открытом доступе</a:t>
            </a:r>
          </a:p>
          <a:p>
            <a:endParaRPr lang="ru-RU" dirty="0"/>
          </a:p>
        </p:txBody>
      </p:sp>
      <p:pic>
        <p:nvPicPr>
          <p:cNvPr id="2052" name="Picture 4" descr="C:\Users\Анна Николаевна\Downloads\IMG_20210809_09045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1071546"/>
            <a:ext cx="5111750" cy="3838234"/>
          </a:xfrm>
          <a:prstGeom prst="rect">
            <a:avLst/>
          </a:prstGeom>
          <a:noFill/>
        </p:spPr>
      </p:pic>
      <p:pic>
        <p:nvPicPr>
          <p:cNvPr id="12" name="Picture 2" descr="D:\Аня\ввр\для замов\2020-2021\144804_СОШ №22 эмблем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5000636"/>
            <a:ext cx="1839957" cy="17879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67614"/>
            <a:ext cx="8229600" cy="1143000"/>
          </a:xfrm>
        </p:spPr>
        <p:txBody>
          <a:bodyPr/>
          <a:lstStyle/>
          <a:p>
            <a:r>
              <a:rPr lang="ru-RU" b="1" i="1" dirty="0" smtClean="0"/>
              <a:t>Зал Боевой Славы</a:t>
            </a:r>
            <a:endParaRPr lang="ru-RU" b="1" i="1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57200" y="1198699"/>
            <a:ext cx="4040188" cy="63976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Экспозиция № 1 «Наш город в годы Великой Отечественной войны»</a:t>
            </a:r>
            <a:endParaRPr lang="ru-RU" dirty="0"/>
          </a:p>
        </p:txBody>
      </p:sp>
      <p:pic>
        <p:nvPicPr>
          <p:cNvPr id="10" name="Содержимое 9" descr="IMG_20210809_090508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28596" y="1940952"/>
            <a:ext cx="4040188" cy="3033636"/>
          </a:xfrm>
        </p:spPr>
      </p:pic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4645025" y="1224577"/>
            <a:ext cx="4041775" cy="639762"/>
          </a:xfrm>
        </p:spPr>
        <p:txBody>
          <a:bodyPr>
            <a:noAutofit/>
          </a:bodyPr>
          <a:lstStyle/>
          <a:p>
            <a:r>
              <a:rPr lang="ru-RU" sz="1900" dirty="0" smtClean="0"/>
              <a:t>Экспозиция № 2 «Бессмертный подвиг нашего города»</a:t>
            </a:r>
            <a:endParaRPr lang="ru-RU" sz="1900" dirty="0"/>
          </a:p>
        </p:txBody>
      </p:sp>
      <p:pic>
        <p:nvPicPr>
          <p:cNvPr id="11" name="Содержимое 10" descr="IMG_20210809_090524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3438" y="1940952"/>
            <a:ext cx="4041775" cy="3034828"/>
          </a:xfrm>
        </p:spPr>
      </p:pic>
      <p:pic>
        <p:nvPicPr>
          <p:cNvPr id="12" name="Picture 2" descr="D:\Аня\ввр\для замов\2020-2021\144804_СОШ №22 эмблем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68" y="5000636"/>
            <a:ext cx="1839957" cy="17879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71414"/>
            <a:ext cx="5486400" cy="785818"/>
          </a:xfrm>
        </p:spPr>
        <p:txBody>
          <a:bodyPr>
            <a:noAutofit/>
          </a:bodyPr>
          <a:lstStyle/>
          <a:p>
            <a:pPr algn="ctr"/>
            <a:r>
              <a:rPr lang="ru-RU" sz="4400" b="1" i="1" dirty="0" smtClean="0"/>
              <a:t>Зал Боевой Славы</a:t>
            </a:r>
            <a:endParaRPr lang="ru-RU" sz="4400" dirty="0"/>
          </a:p>
        </p:txBody>
      </p:sp>
      <p:pic>
        <p:nvPicPr>
          <p:cNvPr id="9" name="Рисунок 8" descr="IMG_20210809_090548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58" b="58"/>
          <a:stretch>
            <a:fillRect/>
          </a:stretch>
        </p:blipFill>
        <p:spPr>
          <a:xfrm>
            <a:off x="1785918" y="857232"/>
            <a:ext cx="5486400" cy="4114800"/>
          </a:xfrm>
        </p:spPr>
      </p:pic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1714480" y="5286388"/>
            <a:ext cx="5486400" cy="490554"/>
          </a:xfrm>
        </p:spPr>
        <p:txBody>
          <a:bodyPr>
            <a:normAutofit/>
          </a:bodyPr>
          <a:lstStyle/>
          <a:p>
            <a:r>
              <a:rPr lang="ru-RU" sz="1900" b="1" dirty="0" smtClean="0"/>
              <a:t>Экспозиция № 3 «Великая Отечественная война»</a:t>
            </a:r>
            <a:endParaRPr lang="ru-RU" sz="1900" b="1" dirty="0"/>
          </a:p>
        </p:txBody>
      </p:sp>
      <p:pic>
        <p:nvPicPr>
          <p:cNvPr id="10" name="Picture 2" descr="D:\Аня\ввр\для замов\2020-2021\144804_СОШ №22 эмблем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5000636"/>
            <a:ext cx="1839957" cy="17879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43000"/>
          </a:xfrm>
        </p:spPr>
        <p:txBody>
          <a:bodyPr/>
          <a:lstStyle/>
          <a:p>
            <a:r>
              <a:rPr lang="ru-RU" b="1" i="1" dirty="0" smtClean="0"/>
              <a:t>Зал Боевой Славы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57200" y="1214422"/>
            <a:ext cx="4040188" cy="639762"/>
          </a:xfrm>
        </p:spPr>
        <p:txBody>
          <a:bodyPr>
            <a:normAutofit lnSpcReduction="10000"/>
          </a:bodyPr>
          <a:lstStyle/>
          <a:p>
            <a:r>
              <a:rPr lang="ru-RU" sz="1900" dirty="0" smtClean="0"/>
              <a:t>Экспозиция № 4 «Афганистан наша память и боль»</a:t>
            </a:r>
            <a:endParaRPr lang="ru-RU" sz="1900" dirty="0"/>
          </a:p>
        </p:txBody>
      </p:sp>
      <p:pic>
        <p:nvPicPr>
          <p:cNvPr id="10" name="Содержимое 9" descr="IMG_20210809_151344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1928802"/>
            <a:ext cx="4040188" cy="3033636"/>
          </a:xfrm>
        </p:spPr>
      </p:pic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4645025" y="1214422"/>
            <a:ext cx="4041775" cy="639762"/>
          </a:xfrm>
        </p:spPr>
        <p:txBody>
          <a:bodyPr>
            <a:normAutofit lnSpcReduction="10000"/>
          </a:bodyPr>
          <a:lstStyle/>
          <a:p>
            <a:r>
              <a:rPr lang="ru-RU" sz="1900" dirty="0" smtClean="0"/>
              <a:t>Экспозиция № 5 «Чеченская война помни и гордись»</a:t>
            </a:r>
            <a:endParaRPr lang="ru-RU" sz="1900" dirty="0"/>
          </a:p>
        </p:txBody>
      </p:sp>
      <p:pic>
        <p:nvPicPr>
          <p:cNvPr id="11" name="Содержимое 10" descr="IMG_20210809_151405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1928802"/>
            <a:ext cx="4041775" cy="3034828"/>
          </a:xfrm>
        </p:spPr>
      </p:pic>
      <p:pic>
        <p:nvPicPr>
          <p:cNvPr id="12" name="Picture 2" descr="D:\Аня\ввр\для замов\2020-2021\144804_СОШ №22 эмблем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68" y="5000636"/>
            <a:ext cx="1839957" cy="17879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43000"/>
          </a:xfrm>
        </p:spPr>
        <p:txBody>
          <a:bodyPr/>
          <a:lstStyle/>
          <a:p>
            <a:r>
              <a:rPr lang="ru-RU" b="1" i="1" dirty="0" smtClean="0"/>
              <a:t>Зал Боевой Славы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14422"/>
            <a:ext cx="4040188" cy="639762"/>
          </a:xfrm>
        </p:spPr>
        <p:txBody>
          <a:bodyPr>
            <a:noAutofit/>
          </a:bodyPr>
          <a:lstStyle/>
          <a:p>
            <a:r>
              <a:rPr lang="ru-RU" sz="1900" dirty="0" smtClean="0"/>
              <a:t>Экспозиция № 6 «Награды и признания Николая Гаврилова»</a:t>
            </a:r>
            <a:endParaRPr lang="ru-RU" sz="1900" dirty="0"/>
          </a:p>
        </p:txBody>
      </p:sp>
      <p:pic>
        <p:nvPicPr>
          <p:cNvPr id="7" name="Содержимое 6" descr="IMG_20210809_15142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1928802"/>
            <a:ext cx="4040188" cy="3033636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214422"/>
            <a:ext cx="4041775" cy="639762"/>
          </a:xfrm>
        </p:spPr>
        <p:txBody>
          <a:bodyPr>
            <a:noAutofit/>
          </a:bodyPr>
          <a:lstStyle/>
          <a:p>
            <a:r>
              <a:rPr lang="ru-RU" sz="1900" dirty="0" smtClean="0"/>
              <a:t>Экспозиция № 7 «Гаврилова Николай Фёдорович биография»</a:t>
            </a:r>
            <a:endParaRPr lang="ru-RU" sz="1900" dirty="0"/>
          </a:p>
        </p:txBody>
      </p:sp>
      <p:pic>
        <p:nvPicPr>
          <p:cNvPr id="8" name="Содержимое 7" descr="IMG_20210809_151450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1928802"/>
            <a:ext cx="4041775" cy="3034828"/>
          </a:xfrm>
        </p:spPr>
      </p:pic>
      <p:pic>
        <p:nvPicPr>
          <p:cNvPr id="9" name="Picture 2" descr="D:\Аня\ввр\для замов\2020-2021\144804_СОШ №22 эмблем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68" y="5000636"/>
            <a:ext cx="1839957" cy="17879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g_0581.jpg"/>
          <p:cNvPicPr>
            <a:picLocks noGrp="1" noChangeAspect="1"/>
          </p:cNvPicPr>
          <p:nvPr>
            <p:ph type="pic" idx="4294967295"/>
          </p:nvPr>
        </p:nvPicPr>
        <p:blipFill>
          <a:blip r:embed="rId2" cstate="print"/>
          <a:srcRect l="5556" r="5556"/>
          <a:stretch>
            <a:fillRect/>
          </a:stretch>
        </p:blipFill>
        <p:spPr>
          <a:xfrm>
            <a:off x="3071802" y="71414"/>
            <a:ext cx="3143272" cy="2357454"/>
          </a:xfrm>
        </p:spPr>
      </p:pic>
      <p:pic>
        <p:nvPicPr>
          <p:cNvPr id="7" name="Рисунок 6" descr="128943152_404530507405073_3144048449735556896_o.jpg"/>
          <p:cNvPicPr>
            <a:picLocks noChangeAspect="1"/>
          </p:cNvPicPr>
          <p:nvPr/>
        </p:nvPicPr>
        <p:blipFill>
          <a:blip r:embed="rId3"/>
          <a:srcRect l="20012" r="20012"/>
          <a:stretch>
            <a:fillRect/>
          </a:stretch>
        </p:blipFill>
        <p:spPr>
          <a:xfrm>
            <a:off x="142844" y="71414"/>
            <a:ext cx="2207687" cy="1655765"/>
          </a:xfrm>
          <a:prstGeom prst="rect">
            <a:avLst/>
          </a:prstGeom>
        </p:spPr>
      </p:pic>
      <p:pic>
        <p:nvPicPr>
          <p:cNvPr id="8" name="Содержимое 8" descr="162850571233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1785838"/>
            <a:ext cx="2188359" cy="1643162"/>
          </a:xfrm>
          <a:prstGeom prst="rect">
            <a:avLst/>
          </a:prstGeom>
        </p:spPr>
      </p:pic>
      <p:pic>
        <p:nvPicPr>
          <p:cNvPr id="9" name="Picture 2" descr="D:\ФОТО 20-21\день неизвестного солдата\129453521_404530414071749_6895552325895144303_o.jpg"/>
          <p:cNvPicPr>
            <a:picLocks noChangeAspect="1" noChangeArrowheads="1"/>
          </p:cNvPicPr>
          <p:nvPr/>
        </p:nvPicPr>
        <p:blipFill>
          <a:blip r:embed="rId5"/>
          <a:srcRect l="20012" r="20012"/>
          <a:stretch>
            <a:fillRect/>
          </a:stretch>
        </p:blipFill>
        <p:spPr bwMode="auto">
          <a:xfrm>
            <a:off x="166657" y="3500438"/>
            <a:ext cx="2190765" cy="1643074"/>
          </a:xfrm>
          <a:prstGeom prst="rect">
            <a:avLst/>
          </a:prstGeom>
          <a:noFill/>
        </p:spPr>
      </p:pic>
      <p:pic>
        <p:nvPicPr>
          <p:cNvPr id="10" name="Содержимое 6" descr="1628505712321.jpg"/>
          <p:cNvPicPr>
            <a:picLocks noChangeAspect="1"/>
          </p:cNvPicPr>
          <p:nvPr/>
        </p:nvPicPr>
        <p:blipFill>
          <a:blip r:embed="rId6" cstate="print"/>
          <a:srcRect t="3097"/>
          <a:stretch>
            <a:fillRect/>
          </a:stretch>
        </p:blipFill>
        <p:spPr>
          <a:xfrm>
            <a:off x="3071802" y="2500306"/>
            <a:ext cx="3071834" cy="2235095"/>
          </a:xfrm>
          <a:prstGeom prst="rect">
            <a:avLst/>
          </a:prstGeom>
        </p:spPr>
      </p:pic>
      <p:pic>
        <p:nvPicPr>
          <p:cNvPr id="3076" name="Picture 4" descr="C:\Users\Анна Николаевна\Downloads\на 12.01\для 3 слайда\IMG_20210408_085401.jpg"/>
          <p:cNvPicPr>
            <a:picLocks noChangeAspect="1" noChangeArrowheads="1"/>
          </p:cNvPicPr>
          <p:nvPr/>
        </p:nvPicPr>
        <p:blipFill>
          <a:blip r:embed="rId7" cstate="print"/>
          <a:srcRect t="9745"/>
          <a:stretch>
            <a:fillRect/>
          </a:stretch>
        </p:blipFill>
        <p:spPr bwMode="auto">
          <a:xfrm>
            <a:off x="3071802" y="4760934"/>
            <a:ext cx="3071834" cy="2081764"/>
          </a:xfrm>
          <a:prstGeom prst="rect">
            <a:avLst/>
          </a:prstGeom>
          <a:noFill/>
        </p:spPr>
      </p:pic>
      <p:pic>
        <p:nvPicPr>
          <p:cNvPr id="3077" name="Picture 5" descr="C:\Users\Анна Николаевна\Downloads\на 12.01\для 3 слайда\IMG_20210422_10055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86578" y="3500438"/>
            <a:ext cx="2214578" cy="1662849"/>
          </a:xfrm>
          <a:prstGeom prst="rect">
            <a:avLst/>
          </a:prstGeom>
          <a:noFill/>
        </p:spPr>
      </p:pic>
      <p:pic>
        <p:nvPicPr>
          <p:cNvPr id="3078" name="Picture 6" descr="C:\Users\Анна Николаевна\Downloads\на 12.01\для 3 слайда\IMG_20211110_09150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4282" y="5214950"/>
            <a:ext cx="2188209" cy="1643050"/>
          </a:xfrm>
          <a:prstGeom prst="rect">
            <a:avLst/>
          </a:prstGeom>
          <a:noFill/>
        </p:spPr>
      </p:pic>
      <p:pic>
        <p:nvPicPr>
          <p:cNvPr id="3079" name="Picture 7" descr="C:\Users\Анна Николаевна\Downloads\на 12.01\для 3 слайда\IMG-c60c3813c80a4c3b5df0cf4711a85950-V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86578" y="71414"/>
            <a:ext cx="2214578" cy="1660933"/>
          </a:xfrm>
          <a:prstGeom prst="rect">
            <a:avLst/>
          </a:prstGeom>
          <a:noFill/>
        </p:spPr>
      </p:pic>
      <p:pic>
        <p:nvPicPr>
          <p:cNvPr id="3080" name="Picture 8" descr="C:\Users\Анна Николаевна\Downloads\на 12.01\для 3 слайда\IMG-d5e532cfe7203eeda432e7824249b297-V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786578" y="5197067"/>
            <a:ext cx="2214578" cy="1660933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214282" y="6488668"/>
            <a:ext cx="7358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Мероприятия, проводимые с использованием экспозиции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4" name="Picture 1" descr="C:\Users\Алина Алексеевна\Downloads\IMG_20220222_111039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786578" y="1782474"/>
            <a:ext cx="2214578" cy="166285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>
            <a:normAutofit/>
          </a:bodyPr>
          <a:lstStyle/>
          <a:p>
            <a:r>
              <a:rPr lang="ru-RU" sz="1800" b="1" i="1" dirty="0" smtClean="0"/>
              <a:t>Культурно-просветительская работа на базе Зала Боевой Славы МБОУ «СОШ № 22 им. Героя РФ Н.Ф. Гаврилова» г. Чебоксары</a:t>
            </a:r>
            <a:endParaRPr lang="ru-RU" sz="1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000108"/>
            <a:ext cx="4040188" cy="639762"/>
          </a:xfrm>
        </p:spPr>
        <p:txBody>
          <a:bodyPr>
            <a:normAutofit/>
          </a:bodyPr>
          <a:lstStyle/>
          <a:p>
            <a:r>
              <a:rPr lang="ru-RU" sz="1400" b="0" dirty="0" smtClean="0"/>
              <a:t>Экскурсия для гостей школы</a:t>
            </a:r>
            <a:endParaRPr lang="ru-RU" sz="1400" b="0" dirty="0"/>
          </a:p>
        </p:txBody>
      </p:sp>
      <p:pic>
        <p:nvPicPr>
          <p:cNvPr id="7" name="Содержимое 6" descr="162850571232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28596" y="1714488"/>
            <a:ext cx="3214710" cy="2413814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000108"/>
            <a:ext cx="4041775" cy="639762"/>
          </a:xfrm>
        </p:spPr>
        <p:txBody>
          <a:bodyPr>
            <a:normAutofit/>
          </a:bodyPr>
          <a:lstStyle/>
          <a:p>
            <a:r>
              <a:rPr lang="ru-RU" sz="1400" b="0" dirty="0" smtClean="0"/>
              <a:t>Экскурсия для школьников в рамках Уроков Мужества</a:t>
            </a:r>
            <a:endParaRPr lang="ru-RU" sz="1400" b="0" dirty="0"/>
          </a:p>
        </p:txBody>
      </p:sp>
      <p:pic>
        <p:nvPicPr>
          <p:cNvPr id="8" name="Содержимое 7" descr="1628505712338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786314" y="1724998"/>
            <a:ext cx="3209209" cy="2409684"/>
          </a:xfrm>
        </p:spPr>
      </p:pic>
      <p:pic>
        <p:nvPicPr>
          <p:cNvPr id="9" name="Picture 2" descr="D:\Аня\ввр\для замов\2020-2021\144804_СОШ №22 эмблем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68" y="5000636"/>
            <a:ext cx="1839957" cy="1787945"/>
          </a:xfrm>
          <a:prstGeom prst="rect">
            <a:avLst/>
          </a:prstGeom>
          <a:noFill/>
        </p:spPr>
      </p:pic>
      <p:pic>
        <p:nvPicPr>
          <p:cNvPr id="10" name="Picture 3" descr="C:\Users\Алина Алексеевна\Downloads\IMG_20220215_15165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71670" y="4286256"/>
            <a:ext cx="3222067" cy="2419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794" y="214290"/>
            <a:ext cx="5486400" cy="771540"/>
          </a:xfrm>
        </p:spPr>
        <p:txBody>
          <a:bodyPr>
            <a:normAutofit fontScale="90000"/>
          </a:bodyPr>
          <a:lstStyle/>
          <a:p>
            <a:r>
              <a:rPr lang="ru-RU" i="1" dirty="0"/>
              <a:t>Культурно-просветительская работа на базе Зала Боевой Славы МБОУ «СОШ № 22 им. Героя РФ Н.Ф. Гаврилова» г. Чебоксары</a:t>
            </a:r>
            <a:endParaRPr lang="ru-RU" dirty="0"/>
          </a:p>
        </p:txBody>
      </p:sp>
      <p:pic>
        <p:nvPicPr>
          <p:cNvPr id="5" name="Рисунок 4" descr="1628505712342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58" b="58"/>
          <a:stretch>
            <a:fillRect/>
          </a:stretch>
        </p:blipFill>
        <p:spPr>
          <a:xfrm>
            <a:off x="642910" y="1500174"/>
            <a:ext cx="3826948" cy="2870211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71472" y="4572008"/>
            <a:ext cx="3857652" cy="804862"/>
          </a:xfrm>
        </p:spPr>
        <p:txBody>
          <a:bodyPr/>
          <a:lstStyle/>
          <a:p>
            <a:r>
              <a:rPr lang="ru-RU" dirty="0" smtClean="0"/>
              <a:t>Экскурсии для воспитанников дошкольных образовательных учреждений</a:t>
            </a:r>
            <a:endParaRPr lang="ru-RU" dirty="0"/>
          </a:p>
        </p:txBody>
      </p:sp>
      <p:pic>
        <p:nvPicPr>
          <p:cNvPr id="6" name="Picture 2" descr="D:\Аня\ввр\для замов\2020-2021\144804_СОШ №22 эмблем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5000636"/>
            <a:ext cx="1839957" cy="1787945"/>
          </a:xfrm>
          <a:prstGeom prst="rect">
            <a:avLst/>
          </a:prstGeom>
          <a:noFill/>
        </p:spPr>
      </p:pic>
      <p:pic>
        <p:nvPicPr>
          <p:cNvPr id="9218" name="Picture 2" descr="https://sch22-cheb.ru/news/2023/photo/03022023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1500174"/>
            <a:ext cx="3833806" cy="287535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929190" y="4643446"/>
            <a:ext cx="37862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Музейные уроки для обучающихся школы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86808" cy="577844"/>
          </a:xfrm>
        </p:spPr>
        <p:txBody>
          <a:bodyPr>
            <a:noAutofit/>
          </a:bodyPr>
          <a:lstStyle/>
          <a:p>
            <a:pPr algn="ctr"/>
            <a:r>
              <a:rPr lang="ru-RU" sz="2200" b="1" i="1" dirty="0" smtClean="0"/>
              <a:t>Музей под открытым небом «Подвиг Ми-8»</a:t>
            </a:r>
            <a:endParaRPr lang="ru-RU" sz="2200" b="1" i="1" dirty="0"/>
          </a:p>
        </p:txBody>
      </p:sp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>
          <a:xfrm>
            <a:off x="428596" y="1357298"/>
            <a:ext cx="3008313" cy="4691063"/>
          </a:xfrm>
        </p:spPr>
        <p:txBody>
          <a:bodyPr>
            <a:normAutofit fontScale="92500"/>
          </a:bodyPr>
          <a:lstStyle/>
          <a:p>
            <a:r>
              <a:rPr lang="ru-RU" sz="2200" dirty="0" smtClean="0"/>
              <a:t>Год создания – 2021 год</a:t>
            </a:r>
          </a:p>
          <a:p>
            <a:r>
              <a:rPr lang="ru-RU" sz="2200" dirty="0" smtClean="0"/>
              <a:t>Площадь экспозиции – 1225 м</a:t>
            </a:r>
            <a:r>
              <a:rPr lang="ru-RU" sz="2200" baseline="30000" dirty="0" smtClean="0"/>
              <a:t>2</a:t>
            </a:r>
          </a:p>
          <a:p>
            <a:r>
              <a:rPr lang="ru-RU" sz="2200" dirty="0" smtClean="0"/>
              <a:t>Количество экспонатов – 1 вертолет Ми-8</a:t>
            </a:r>
          </a:p>
          <a:p>
            <a:r>
              <a:rPr lang="ru-RU" sz="2200" dirty="0" smtClean="0"/>
              <a:t>Сроки размещения экспозиции - постоянная</a:t>
            </a:r>
          </a:p>
          <a:p>
            <a:r>
              <a:rPr lang="ru-RU" sz="2200" dirty="0" smtClean="0"/>
              <a:t>Посещаемость – доступ свободный (более 2000 человек)</a:t>
            </a:r>
          </a:p>
          <a:p>
            <a:r>
              <a:rPr lang="ru-RU" sz="2200" dirty="0" smtClean="0"/>
              <a:t>Уникальность – интерактивный музей вертолета Ми-8</a:t>
            </a:r>
          </a:p>
          <a:p>
            <a:endParaRPr lang="ru-RU" dirty="0"/>
          </a:p>
        </p:txBody>
      </p:sp>
      <p:pic>
        <p:nvPicPr>
          <p:cNvPr id="12" name="Picture 2" descr="D:\Аня\ввр\для замов\2020-2021\144804_СОШ №22 эмблем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68" y="5000636"/>
            <a:ext cx="1839957" cy="1787945"/>
          </a:xfrm>
          <a:prstGeom prst="rect">
            <a:avLst/>
          </a:prstGeom>
          <a:noFill/>
        </p:spPr>
      </p:pic>
      <p:pic>
        <p:nvPicPr>
          <p:cNvPr id="7" name="Содержимое 6" descr="IMG_5788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575050" y="1495690"/>
            <a:ext cx="5111750" cy="340783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43000"/>
          </a:xfrm>
        </p:spPr>
        <p:txBody>
          <a:bodyPr>
            <a:normAutofit/>
          </a:bodyPr>
          <a:lstStyle/>
          <a:p>
            <a:r>
              <a:rPr lang="ru-RU" sz="1900" b="1" i="1" dirty="0" smtClean="0"/>
              <a:t>Мероприятия, проводимые с использованием экспозиции</a:t>
            </a:r>
            <a:endParaRPr lang="ru-RU" sz="1900" b="1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57200" y="1142984"/>
            <a:ext cx="7400948" cy="639762"/>
          </a:xfrm>
        </p:spPr>
        <p:txBody>
          <a:bodyPr>
            <a:normAutofit/>
          </a:bodyPr>
          <a:lstStyle/>
          <a:p>
            <a:r>
              <a:rPr lang="ru-RU" sz="1500" b="0" dirty="0" smtClean="0"/>
              <a:t>Тожественное открытие памятника «Подвиг Ми-8» с участием гостей и обучающихся школы</a:t>
            </a:r>
            <a:endParaRPr lang="ru-RU" sz="1500" b="0" dirty="0"/>
          </a:p>
        </p:txBody>
      </p:sp>
      <p:pic>
        <p:nvPicPr>
          <p:cNvPr id="10" name="Содержимое 9" descr="IMG_552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021425"/>
            <a:ext cx="4040188" cy="2693459"/>
          </a:xfrm>
        </p:spPr>
      </p:pic>
      <p:pic>
        <p:nvPicPr>
          <p:cNvPr id="11" name="Содержимое 10" descr="IMG_5717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000240"/>
            <a:ext cx="4041775" cy="2813816"/>
          </a:xfrm>
        </p:spPr>
      </p:pic>
      <p:pic>
        <p:nvPicPr>
          <p:cNvPr id="12" name="Picture 2" descr="D:\Аня\ввр\для замов\2020-2021\144804_СОШ №22 эмблем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68" y="5000636"/>
            <a:ext cx="1839957" cy="17879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143000"/>
          </a:xfrm>
        </p:spPr>
        <p:txBody>
          <a:bodyPr>
            <a:normAutofit/>
          </a:bodyPr>
          <a:lstStyle/>
          <a:p>
            <a:r>
              <a:rPr lang="ru-RU" sz="1900" b="1" i="1" dirty="0" smtClean="0"/>
              <a:t>Мероприятия, проводимые с использованием экспозиции</a:t>
            </a:r>
            <a:endParaRPr lang="ru-RU" sz="19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8596" y="928670"/>
            <a:ext cx="4143404" cy="639762"/>
          </a:xfrm>
        </p:spPr>
        <p:txBody>
          <a:bodyPr>
            <a:normAutofit/>
          </a:bodyPr>
          <a:lstStyle/>
          <a:p>
            <a:r>
              <a:rPr lang="ru-RU" sz="1500" b="0" dirty="0" smtClean="0"/>
              <a:t>Экскурсии для школьников в рамках патриотических акций и Уроков Мужества</a:t>
            </a:r>
            <a:endParaRPr lang="ru-RU" sz="1500" b="0" dirty="0"/>
          </a:p>
        </p:txBody>
      </p:sp>
      <p:pic>
        <p:nvPicPr>
          <p:cNvPr id="7" name="Содержимое 6" descr="162851325433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2643174" y="4286256"/>
            <a:ext cx="3279061" cy="2462132"/>
          </a:xfrm>
        </p:spPr>
      </p:pic>
      <p:pic>
        <p:nvPicPr>
          <p:cNvPr id="8" name="Содержимое 7" descr="1628513254327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28596" y="1643050"/>
            <a:ext cx="3375789" cy="2534762"/>
          </a:xfrm>
        </p:spPr>
      </p:pic>
      <p:pic>
        <p:nvPicPr>
          <p:cNvPr id="9" name="Picture 2" descr="D:\Аня\ввр\для замов\2020-2021\144804_СОШ №22 эмблем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68" y="5000636"/>
            <a:ext cx="1839957" cy="1787945"/>
          </a:xfrm>
          <a:prstGeom prst="rect">
            <a:avLst/>
          </a:prstGeom>
          <a:noFill/>
        </p:spPr>
      </p:pic>
      <p:pic>
        <p:nvPicPr>
          <p:cNvPr id="10" name="Рисунок 9" descr="1628513254318.jpg"/>
          <p:cNvPicPr>
            <a:picLocks noChangeAspect="1"/>
          </p:cNvPicPr>
          <p:nvPr/>
        </p:nvPicPr>
        <p:blipFill>
          <a:blip r:embed="rId5" cstate="print"/>
          <a:srcRect t="58" b="58"/>
          <a:stretch>
            <a:fillRect/>
          </a:stretch>
        </p:blipFill>
        <p:spPr>
          <a:xfrm>
            <a:off x="5072066" y="1571612"/>
            <a:ext cx="3445946" cy="2584459"/>
          </a:xfrm>
          <a:prstGeom prst="rect">
            <a:avLst/>
          </a:prstGeom>
        </p:spPr>
      </p:pic>
      <p:sp>
        <p:nvSpPr>
          <p:cNvPr id="11" name="Текст 8"/>
          <p:cNvSpPr>
            <a:spLocks noGrp="1"/>
          </p:cNvSpPr>
          <p:nvPr>
            <p:ph type="body" sz="half" idx="2"/>
          </p:nvPr>
        </p:nvSpPr>
        <p:spPr>
          <a:xfrm>
            <a:off x="5143504" y="1142984"/>
            <a:ext cx="3429024" cy="80486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500" dirty="0" smtClean="0"/>
              <a:t>Интерактивные занятия на базе музея</a:t>
            </a:r>
            <a:endParaRPr lang="ru-RU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/>
              <a:t>Мероприятия, проводимые с использованием экспозиции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Патриотические акции, Парад, Кадетский бал</a:t>
            </a:r>
            <a:endParaRPr lang="ru-RU" dirty="0"/>
          </a:p>
        </p:txBody>
      </p:sp>
      <p:pic>
        <p:nvPicPr>
          <p:cNvPr id="5" name="Picture 2" descr="D:\Аня\ввр\для замов\2020-2021\144804_СОШ №22 эмблем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5000636"/>
            <a:ext cx="1839957" cy="1787945"/>
          </a:xfrm>
          <a:prstGeom prst="rect">
            <a:avLst/>
          </a:prstGeom>
          <a:noFill/>
        </p:spPr>
      </p:pic>
      <p:pic>
        <p:nvPicPr>
          <p:cNvPr id="37890" name="Picture 2" descr="C:\Users\Алина Алексеевна\Downloads\IMG_20220316_12063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6698" y="142852"/>
            <a:ext cx="2857520" cy="2145611"/>
          </a:xfrm>
          <a:prstGeom prst="rect">
            <a:avLst/>
          </a:prstGeom>
          <a:noFill/>
        </p:spPr>
      </p:pic>
      <p:pic>
        <p:nvPicPr>
          <p:cNvPr id="37891" name="Picture 3" descr="C:\Users\Алина Алексеевна\Downloads\IMG_20220505_14013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3240" y="151478"/>
            <a:ext cx="2857520" cy="2145612"/>
          </a:xfrm>
          <a:prstGeom prst="rect">
            <a:avLst/>
          </a:prstGeom>
          <a:noFill/>
        </p:spPr>
      </p:pic>
      <p:pic>
        <p:nvPicPr>
          <p:cNvPr id="37892" name="Picture 4" descr="C:\Users\Алина Алексеевна\Downloads\IMG_20220530_154528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6" cstate="print"/>
          <a:srcRect t="58" b="58"/>
          <a:stretch>
            <a:fillRect/>
          </a:stretch>
        </p:blipFill>
        <p:spPr bwMode="auto">
          <a:xfrm>
            <a:off x="214282" y="2428868"/>
            <a:ext cx="2826815" cy="2120111"/>
          </a:xfrm>
          <a:prstGeom prst="rect">
            <a:avLst/>
          </a:prstGeom>
          <a:noFill/>
        </p:spPr>
      </p:pic>
      <p:pic>
        <p:nvPicPr>
          <p:cNvPr id="37893" name="Picture 5" descr="C:\Users\Алина Алексеевна\Downloads\IMG_20220530_16534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43636" y="142852"/>
            <a:ext cx="2890491" cy="2143140"/>
          </a:xfrm>
          <a:prstGeom prst="rect">
            <a:avLst/>
          </a:prstGeom>
          <a:noFill/>
        </p:spPr>
      </p:pic>
      <p:pic>
        <p:nvPicPr>
          <p:cNvPr id="37894" name="Picture 6" descr="C:\Users\Алина Алексеевна\Downloads\IMG_20220530_191926_65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43240" y="2428868"/>
            <a:ext cx="2857520" cy="2143140"/>
          </a:xfrm>
          <a:prstGeom prst="rect">
            <a:avLst/>
          </a:prstGeom>
          <a:noFill/>
        </p:spPr>
      </p:pic>
      <p:pic>
        <p:nvPicPr>
          <p:cNvPr id="37895" name="Picture 7" descr="C:\Users\Алина Алексеевна\Downloads\IMG_20220530_192302_44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flipH="1">
            <a:off x="6143636" y="2428868"/>
            <a:ext cx="2857477" cy="21431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143000"/>
          </a:xfrm>
        </p:spPr>
        <p:txBody>
          <a:bodyPr>
            <a:normAutofit/>
          </a:bodyPr>
          <a:lstStyle/>
          <a:p>
            <a:r>
              <a:rPr lang="ru-RU" sz="1900" b="1" i="1" dirty="0" smtClean="0"/>
              <a:t>Культурно-просветительская работа на базе Зала Боевой Славы МБОУ «СОШ № 22 им. Героя РФ Н.Ф. Гаврилова» г. Чебоксары</a:t>
            </a:r>
            <a:endParaRPr lang="ru-RU" sz="19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14422"/>
            <a:ext cx="8186766" cy="639762"/>
          </a:xfrm>
        </p:spPr>
        <p:txBody>
          <a:bodyPr>
            <a:noAutofit/>
          </a:bodyPr>
          <a:lstStyle/>
          <a:p>
            <a:r>
              <a:rPr lang="ru-RU" sz="1500" b="0" dirty="0" smtClean="0"/>
              <a:t>Экскурсии для воспитанников дошкольных образовательных учреждений, общеобразовательных учреждений</a:t>
            </a:r>
          </a:p>
          <a:p>
            <a:endParaRPr lang="ru-RU" sz="1800" dirty="0"/>
          </a:p>
        </p:txBody>
      </p:sp>
      <p:pic>
        <p:nvPicPr>
          <p:cNvPr id="7" name="Содержимое 6" descr="1628513254345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1857364"/>
            <a:ext cx="4040188" cy="3033636"/>
          </a:xfrm>
        </p:spPr>
      </p:pic>
      <p:pic>
        <p:nvPicPr>
          <p:cNvPr id="8" name="Содержимое 7" descr="1628513254339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1857364"/>
            <a:ext cx="4041775" cy="3034828"/>
          </a:xfrm>
        </p:spPr>
      </p:pic>
      <p:pic>
        <p:nvPicPr>
          <p:cNvPr id="10" name="Picture 2" descr="D:\Аня\ввр\для замов\2020-2021\144804_СОШ №22 эмблем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68" y="5000636"/>
            <a:ext cx="1839957" cy="17879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571604" y="142852"/>
            <a:ext cx="6186502" cy="506430"/>
          </a:xfrm>
        </p:spPr>
        <p:txBody>
          <a:bodyPr/>
          <a:lstStyle/>
          <a:p>
            <a:pPr algn="ctr"/>
            <a:r>
              <a:rPr lang="ru-RU" i="1" dirty="0" smtClean="0"/>
              <a:t>Музей «Позывной «МАЭСТРО»</a:t>
            </a:r>
            <a:endParaRPr lang="ru-RU" i="1" dirty="0"/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428596" y="928670"/>
            <a:ext cx="4357718" cy="2714644"/>
          </a:xfrm>
        </p:spPr>
        <p:txBody>
          <a:bodyPr>
            <a:normAutofit/>
          </a:bodyPr>
          <a:lstStyle/>
          <a:p>
            <a:r>
              <a:rPr lang="ru-RU" sz="1200" dirty="0" smtClean="0"/>
              <a:t>В декабре 2019 года школе было присвоено имя Героя Российской Федерации Н.Ф. Гаврилова, уроженца Чувашской Республики, и в 2020 году, в Год памяти и славы, было принято решение о создании школьного музея Боевой Славы «Позывной «Маэстро», посвященного Герою Российской Федерации Николаю Федоровичу Гаврилову. В состав Музея Боевой Славы включены информационные стенды, рассказывающие о биографии Н.Ф. Гаврилова, его заслугах и семье, витрины под музейные экспонаты, диорама «Подвиг Ми-8» – вертолет, на котором совершал свои полеты Н.Ф. Гаврилов,  активно используемый Россией в военных конфликтах в </a:t>
            </a:r>
            <a:r>
              <a:rPr lang="en-US" sz="1200" dirty="0" smtClean="0"/>
              <a:t>XX</a:t>
            </a:r>
            <a:r>
              <a:rPr lang="ru-RU" sz="1200" dirty="0" smtClean="0"/>
              <a:t> веке, личные вещи Героя Российской Федерации Николая Федоровича Гаврилова</a:t>
            </a:r>
            <a:endParaRPr lang="ru-RU" sz="1200" dirty="0"/>
          </a:p>
        </p:txBody>
      </p:sp>
      <p:pic>
        <p:nvPicPr>
          <p:cNvPr id="6" name="Picture 6" descr="C:\Users\Алина Алексеевна\Downloads\IMG_20220315_084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857232"/>
            <a:ext cx="4048592" cy="3039946"/>
          </a:xfrm>
          <a:prstGeom prst="rect">
            <a:avLst/>
          </a:prstGeom>
          <a:noFill/>
        </p:spPr>
      </p:pic>
      <p:sp>
        <p:nvSpPr>
          <p:cNvPr id="11" name="Текст 3"/>
          <p:cNvSpPr txBox="1">
            <a:spLocks/>
          </p:cNvSpPr>
          <p:nvPr/>
        </p:nvSpPr>
        <p:spPr>
          <a:xfrm>
            <a:off x="357159" y="3500438"/>
            <a:ext cx="4500594" cy="30718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Год создания – 2022 год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Площадь экспозиции – </a:t>
            </a:r>
            <a:r>
              <a:rPr lang="ru-RU" sz="1400" smtClean="0"/>
              <a:t>34,6</a:t>
            </a:r>
            <a:r>
              <a:rPr kumimoji="0" lang="ru-RU" sz="140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14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</a:t>
            </a:r>
            <a:r>
              <a:rPr kumimoji="0" lang="ru-RU" sz="140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</a:p>
          <a:p>
            <a:pPr lvl="0">
              <a:spcBef>
                <a:spcPct val="20000"/>
              </a:spcBef>
            </a:pPr>
            <a:r>
              <a:rPr kumimoji="0" lang="ru-RU" sz="14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Количество экспонатов – </a:t>
            </a:r>
            <a:r>
              <a:rPr lang="ru-RU" sz="1400" dirty="0" smtClean="0"/>
              <a:t>7 экспозиций: «Сыны Чувашии – Герои», «Миссия выполнима», «Горячее небо </a:t>
            </a:r>
            <a:r>
              <a:rPr lang="ru-RU" sz="1400" dirty="0" err="1" smtClean="0"/>
              <a:t>Афгана</a:t>
            </a:r>
            <a:r>
              <a:rPr lang="ru-RU" sz="1400" dirty="0" smtClean="0"/>
              <a:t>», «Всё выше и выше», «Награды и звания», «Увлечённый высотой», «Детство, юность…», 8 стендов, 9 витрин, печатная продукция, </a:t>
            </a:r>
            <a:r>
              <a:rPr lang="ru-RU" sz="1400" dirty="0" err="1" smtClean="0"/>
              <a:t>видоматериалы</a:t>
            </a:r>
            <a:r>
              <a:rPr lang="ru-RU" sz="1400" dirty="0" smtClean="0"/>
              <a:t>, 1 диорама</a:t>
            </a:r>
            <a:endParaRPr kumimoji="0" lang="ru-RU" sz="140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Сроки размещения экспозиции - постоянная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Посещаемость –</a:t>
            </a:r>
            <a:r>
              <a:rPr kumimoji="0" lang="ru-RU" sz="140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14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2000 человек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Уникальность – личные вещи и копии наград Героя Российской Федерации Николая Федоровича Гаврилова, диорама «Подвиг</a:t>
            </a:r>
            <a:r>
              <a:rPr kumimoji="0" lang="ru-RU" sz="140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Ми-8»</a:t>
            </a:r>
            <a:endParaRPr kumimoji="0" lang="ru-RU" sz="140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400" b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2" descr="C:\Users\Алина Алексеевна\Downloads\IMG_20220315_0842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4143380"/>
            <a:ext cx="3357586" cy="2521094"/>
          </a:xfrm>
          <a:prstGeom prst="rect">
            <a:avLst/>
          </a:prstGeom>
          <a:noFill/>
        </p:spPr>
      </p:pic>
      <p:pic>
        <p:nvPicPr>
          <p:cNvPr id="13" name="Picture 2" descr="D:\Аня\ввр\для замов\2020-2021\144804_СОШ №22 эмблема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0"/>
            <a:ext cx="957788" cy="9307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" descr="C:\Users\Алина Алексеевна\Downloads\IMG_20220315_0842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7166"/>
            <a:ext cx="3567657" cy="2678829"/>
          </a:xfrm>
          <a:prstGeom prst="rect">
            <a:avLst/>
          </a:prstGeom>
          <a:noFill/>
        </p:spPr>
      </p:pic>
      <p:pic>
        <p:nvPicPr>
          <p:cNvPr id="17" name="Picture 2" descr="C:\Users\Алина Алексеевна\Downloads\IMG_20230414_1454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357166"/>
            <a:ext cx="3126927" cy="2347900"/>
          </a:xfrm>
          <a:prstGeom prst="rect">
            <a:avLst/>
          </a:prstGeom>
          <a:noFill/>
        </p:spPr>
      </p:pic>
      <p:pic>
        <p:nvPicPr>
          <p:cNvPr id="18" name="Picture 3" descr="C:\Users\Алина Алексеевна\Downloads\IMG_20230414_1454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2643182"/>
            <a:ext cx="3126926" cy="2347900"/>
          </a:xfrm>
          <a:prstGeom prst="rect">
            <a:avLst/>
          </a:prstGeom>
          <a:noFill/>
        </p:spPr>
      </p:pic>
      <p:sp>
        <p:nvSpPr>
          <p:cNvPr id="19" name="Текст 5"/>
          <p:cNvSpPr txBox="1">
            <a:spLocks/>
          </p:cNvSpPr>
          <p:nvPr/>
        </p:nvSpPr>
        <p:spPr>
          <a:xfrm>
            <a:off x="285720" y="3286124"/>
            <a:ext cx="4040188" cy="63976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Экспозиция № 1 «Диорама «Подвиг</a:t>
            </a:r>
            <a:r>
              <a:rPr kumimoji="0" lang="ru-RU" sz="1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Ми-8</a:t>
            </a:r>
            <a:r>
              <a: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»</a:t>
            </a: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Текст 5"/>
          <p:cNvSpPr txBox="1">
            <a:spLocks/>
          </p:cNvSpPr>
          <p:nvPr/>
        </p:nvSpPr>
        <p:spPr>
          <a:xfrm>
            <a:off x="5000628" y="5357826"/>
            <a:ext cx="4040188" cy="639762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Экспозиция № 2 «Детство, юность…»  Экспозиция № 3 «Увлеченный высотой»</a:t>
            </a: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1" name="Picture 2" descr="D:\Аня\ввр\для замов\2020-2021\144804_СОШ №22 эмблем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4929198"/>
            <a:ext cx="1839957" cy="17879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4" name="Picture 4" descr="C:\Users\Алина Алексеевна\Downloads\IMG_20230414_1455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85728"/>
            <a:ext cx="3329931" cy="2500330"/>
          </a:xfrm>
          <a:prstGeom prst="rect">
            <a:avLst/>
          </a:prstGeom>
          <a:noFill/>
        </p:spPr>
      </p:pic>
      <p:pic>
        <p:nvPicPr>
          <p:cNvPr id="8" name="Picture 5" descr="C:\Users\Алина Алексеевна\Downloads\IMG_20220315_0843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214290"/>
            <a:ext cx="3329932" cy="2500330"/>
          </a:xfrm>
          <a:prstGeom prst="rect">
            <a:avLst/>
          </a:prstGeom>
          <a:noFill/>
        </p:spPr>
      </p:pic>
      <p:pic>
        <p:nvPicPr>
          <p:cNvPr id="40965" name="Picture 5" descr="C:\Users\Алина Алексеевна\Downloads\IMG_20230414_14552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3000372"/>
            <a:ext cx="3687419" cy="2768755"/>
          </a:xfrm>
          <a:prstGeom prst="rect">
            <a:avLst/>
          </a:prstGeom>
          <a:noFill/>
        </p:spPr>
      </p:pic>
      <p:sp>
        <p:nvSpPr>
          <p:cNvPr id="11" name="Текст 5"/>
          <p:cNvSpPr txBox="1">
            <a:spLocks/>
          </p:cNvSpPr>
          <p:nvPr/>
        </p:nvSpPr>
        <p:spPr>
          <a:xfrm>
            <a:off x="2571736" y="6000768"/>
            <a:ext cx="4357718" cy="6397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Экспозиция № 3 «Награды</a:t>
            </a:r>
            <a:r>
              <a:rPr kumimoji="0" lang="ru-RU" sz="1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и звания</a:t>
            </a:r>
            <a:r>
              <a: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»</a:t>
            </a:r>
            <a:endParaRPr kumimoji="0" lang="ru-RU" sz="1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2" descr="D:\Аня\ввр\для замов\2020-2021\144804_СОШ №22 эмблема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4929198"/>
            <a:ext cx="1839957" cy="17879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Алина Алексеевна\Downloads\IMG_20230414_1455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857232"/>
            <a:ext cx="2888581" cy="2168934"/>
          </a:xfrm>
          <a:prstGeom prst="rect">
            <a:avLst/>
          </a:prstGeom>
          <a:noFill/>
        </p:spPr>
      </p:pic>
      <p:pic>
        <p:nvPicPr>
          <p:cNvPr id="41986" name="Picture 2" descr="C:\Users\Алина Алексеевна\Downloads\IMG_20230414_1456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429000"/>
            <a:ext cx="2746363" cy="2062148"/>
          </a:xfrm>
          <a:prstGeom prst="rect">
            <a:avLst/>
          </a:prstGeom>
          <a:noFill/>
        </p:spPr>
      </p:pic>
      <p:pic>
        <p:nvPicPr>
          <p:cNvPr id="41987" name="Picture 3" descr="C:\Users\Алина Алексеевна\Downloads\IMG_20230414_14561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2780432" y="1291478"/>
            <a:ext cx="3486031" cy="2617539"/>
          </a:xfrm>
          <a:prstGeom prst="rect">
            <a:avLst/>
          </a:prstGeom>
          <a:noFill/>
        </p:spPr>
      </p:pic>
      <p:pic>
        <p:nvPicPr>
          <p:cNvPr id="41989" name="Picture 5" descr="C:\Users\Алина Алексеевна\Downloads\IMG_20230414_14564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84" y="857232"/>
            <a:ext cx="3149971" cy="2365203"/>
          </a:xfrm>
          <a:prstGeom prst="rect">
            <a:avLst/>
          </a:prstGeom>
          <a:noFill/>
        </p:spPr>
      </p:pic>
      <p:pic>
        <p:nvPicPr>
          <p:cNvPr id="41990" name="Picture 6" descr="C:\Users\Алина Алексеевна\Downloads\IMG_20230414_14565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00760" y="3500438"/>
            <a:ext cx="2949337" cy="2214554"/>
          </a:xfrm>
          <a:prstGeom prst="rect">
            <a:avLst/>
          </a:prstGeom>
          <a:noFill/>
        </p:spPr>
      </p:pic>
      <p:pic>
        <p:nvPicPr>
          <p:cNvPr id="8" name="Picture 2" descr="C:\Users\Алина Алексеевна\Downloads\IMG_20230414_14570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71802" y="4572008"/>
            <a:ext cx="2854195" cy="2143116"/>
          </a:xfrm>
          <a:prstGeom prst="rect">
            <a:avLst/>
          </a:prstGeom>
          <a:noFill/>
        </p:spPr>
      </p:pic>
      <p:pic>
        <p:nvPicPr>
          <p:cNvPr id="9" name="Picture 2" descr="D:\Аня\ввр\для замов\2020-2021\144804_СОШ №22 эмблема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282" y="5929330"/>
            <a:ext cx="814912" cy="791876"/>
          </a:xfrm>
          <a:prstGeom prst="rect">
            <a:avLst/>
          </a:prstGeom>
          <a:noFill/>
        </p:spPr>
      </p:pic>
      <p:sp>
        <p:nvSpPr>
          <p:cNvPr id="10" name="Текст 5"/>
          <p:cNvSpPr txBox="1">
            <a:spLocks/>
          </p:cNvSpPr>
          <p:nvPr/>
        </p:nvSpPr>
        <p:spPr>
          <a:xfrm>
            <a:off x="0" y="285728"/>
            <a:ext cx="3071834" cy="6397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Экспозиция № 4 «Всё выше и выше»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Текст 5"/>
          <p:cNvSpPr txBox="1">
            <a:spLocks/>
          </p:cNvSpPr>
          <p:nvPr/>
        </p:nvSpPr>
        <p:spPr>
          <a:xfrm>
            <a:off x="3000364" y="285728"/>
            <a:ext cx="3071834" cy="6397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Экспозиция № 5 «Горячее небо </a:t>
            </a:r>
            <a:r>
              <a:rPr kumimoji="0" lang="ru-RU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Афгана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»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Текст 5"/>
          <p:cNvSpPr txBox="1">
            <a:spLocks/>
          </p:cNvSpPr>
          <p:nvPr/>
        </p:nvSpPr>
        <p:spPr>
          <a:xfrm>
            <a:off x="5715008" y="285728"/>
            <a:ext cx="3286116" cy="63976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Экспозиция № 6 «Сыны</a:t>
            </a:r>
            <a:r>
              <a:rPr kumimoji="0" lang="ru-RU" sz="1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Чувашии - Герои</a:t>
            </a: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» Экспозиция № 7 «Миссия Выполнима»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Алина Алексеевна\Downloads\IMG_20230414_1456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571480"/>
            <a:ext cx="3816287" cy="2865517"/>
          </a:xfrm>
          <a:prstGeom prst="rect">
            <a:avLst/>
          </a:prstGeom>
          <a:noFill/>
        </p:spPr>
      </p:pic>
      <p:pic>
        <p:nvPicPr>
          <p:cNvPr id="3" name="Picture 7" descr="C:\Users\Алина Алексеевна\Downloads\IMG_20220315_0842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571480"/>
            <a:ext cx="3857652" cy="2896576"/>
          </a:xfrm>
          <a:prstGeom prst="rect">
            <a:avLst/>
          </a:prstGeom>
          <a:noFill/>
        </p:spPr>
      </p:pic>
      <p:pic>
        <p:nvPicPr>
          <p:cNvPr id="43013" name="Picture 5" descr="C:\Users\Алина Алексеевна\Downloads\IMG_20230414_15171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91174" y="3571876"/>
            <a:ext cx="3959492" cy="2973044"/>
          </a:xfrm>
          <a:prstGeom prst="rect">
            <a:avLst/>
          </a:prstGeom>
          <a:noFill/>
        </p:spPr>
      </p:pic>
      <p:pic>
        <p:nvPicPr>
          <p:cNvPr id="43014" name="Picture 6" descr="C:\Users\Алина Алексеевна\Downloads\IMG_20230414_15173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3571876"/>
            <a:ext cx="3983195" cy="299084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85786" y="142852"/>
            <a:ext cx="8215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Личные вещи Героя Российской Федерации Николая Федоровича Гаврилова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Алина Алексеевна\Downloads\IMG_20221103_1144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4572008"/>
            <a:ext cx="2865535" cy="2151631"/>
          </a:xfrm>
          <a:prstGeom prst="rect">
            <a:avLst/>
          </a:prstGeom>
          <a:noFill/>
        </p:spPr>
      </p:pic>
      <p:pic>
        <p:nvPicPr>
          <p:cNvPr id="38915" name="Picture 3" descr="C:\Users\Алина Алексеевна\Downloads\IMG_20221111_1247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323998"/>
            <a:ext cx="2651222" cy="1990710"/>
          </a:xfrm>
          <a:prstGeom prst="rect">
            <a:avLst/>
          </a:prstGeom>
          <a:noFill/>
        </p:spPr>
      </p:pic>
      <p:pic>
        <p:nvPicPr>
          <p:cNvPr id="38916" name="Picture 4" descr="C:\Users\Алина Алексеевна\Downloads\IMG_20221111_1254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40" y="2435064"/>
            <a:ext cx="2651221" cy="1990710"/>
          </a:xfrm>
          <a:prstGeom prst="rect">
            <a:avLst/>
          </a:prstGeom>
          <a:noFill/>
        </p:spPr>
      </p:pic>
      <p:pic>
        <p:nvPicPr>
          <p:cNvPr id="38917" name="Picture 5" descr="C:\Users\Алина Алексеевна\Downloads\IMG_20221111_12563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142844" y="2435064"/>
            <a:ext cx="2651221" cy="1990710"/>
          </a:xfrm>
          <a:prstGeom prst="rect">
            <a:avLst/>
          </a:prstGeom>
          <a:noFill/>
        </p:spPr>
      </p:pic>
      <p:pic>
        <p:nvPicPr>
          <p:cNvPr id="38920" name="Picture 8" descr="C:\Users\Алина Алексеевна\Downloads\IMG_20220328_10215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72198" y="306746"/>
            <a:ext cx="2651221" cy="1990710"/>
          </a:xfrm>
          <a:prstGeom prst="rect">
            <a:avLst/>
          </a:prstGeom>
          <a:noFill/>
        </p:spPr>
      </p:pic>
      <p:pic>
        <p:nvPicPr>
          <p:cNvPr id="38922" name="Picture 10" descr="C:\Users\Алина Алексеевна\Downloads\IMG_20221020_10173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72198" y="2435064"/>
            <a:ext cx="2651222" cy="1990710"/>
          </a:xfrm>
          <a:prstGeom prst="rect">
            <a:avLst/>
          </a:prstGeom>
          <a:noFill/>
        </p:spPr>
      </p:pic>
      <p:pic>
        <p:nvPicPr>
          <p:cNvPr id="16" name="Picture 9" descr="C:\Users\Алина Алексеевна\Downloads\IMG_20220328_10390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2526" y="332624"/>
            <a:ext cx="2643206" cy="1984692"/>
          </a:xfrm>
          <a:prstGeom prst="rect">
            <a:avLst/>
          </a:prstGeom>
          <a:noFill/>
        </p:spPr>
      </p:pic>
      <p:pic>
        <p:nvPicPr>
          <p:cNvPr id="17" name="Picture 11" descr="C:\Users\Алина Алексеевна\Downloads\IMG_20221031_164148_579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42844" y="4572008"/>
            <a:ext cx="3931524" cy="2214554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785786" y="0"/>
            <a:ext cx="8215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tx2">
                    <a:lumMod val="50000"/>
                  </a:schemeClr>
                </a:solidFill>
              </a:rPr>
              <a:t>Культурно-просветительская и работа и мероприятия на базе Музея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9" name="Picture 2" descr="D:\Аня\ввр\для замов\2020-2021\144804_СОШ №22 эмблема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243661" y="4900890"/>
            <a:ext cx="1839957" cy="17879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 idx="4294967295"/>
          </p:nvPr>
        </p:nvSpPr>
        <p:spPr>
          <a:xfrm>
            <a:off x="2071670" y="142852"/>
            <a:ext cx="6186487" cy="506412"/>
          </a:xfrm>
        </p:spPr>
        <p:txBody>
          <a:bodyPr>
            <a:normAutofit/>
          </a:bodyPr>
          <a:lstStyle/>
          <a:p>
            <a:pPr algn="ctr"/>
            <a:r>
              <a:rPr lang="ru-RU" sz="2200" b="1" i="1" dirty="0" smtClean="0"/>
              <a:t>Музей Боевой Славы «Позывной «МАЭСТРО»</a:t>
            </a:r>
            <a:endParaRPr lang="ru-RU" sz="2200" b="1" i="1" dirty="0"/>
          </a:p>
        </p:txBody>
      </p:sp>
      <p:pic>
        <p:nvPicPr>
          <p:cNvPr id="21" name="Picture 2" descr="D:\Аня\ввр\для замов\2020-2021\144804_СОШ №22 эмблем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15338" y="6041914"/>
            <a:ext cx="768387" cy="746667"/>
          </a:xfrm>
          <a:prstGeom prst="rect">
            <a:avLst/>
          </a:prstGeom>
          <a:noFill/>
        </p:spPr>
      </p:pic>
      <p:pic>
        <p:nvPicPr>
          <p:cNvPr id="29" name="Содержимое 9" descr="162851325430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71538" y="690674"/>
            <a:ext cx="7329382" cy="5501587"/>
          </a:xfrm>
          <a:prstGeom prst="rect">
            <a:avLst/>
          </a:prstGeom>
        </p:spPr>
      </p:pic>
      <p:pic>
        <p:nvPicPr>
          <p:cNvPr id="30" name="Picture 5" descr="C:\Users\Анна Николаевна\Downloads\на 12.01\для 4 слайда\IMG_20211209_09554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2976" y="762112"/>
            <a:ext cx="7230709" cy="5429288"/>
          </a:xfrm>
          <a:prstGeom prst="rect">
            <a:avLst/>
          </a:prstGeom>
          <a:noFill/>
        </p:spPr>
      </p:pic>
      <p:pic>
        <p:nvPicPr>
          <p:cNvPr id="31" name="Picture 6" descr="C:\Users\Анна Николаевна\Downloads\на 12.01\для 4 слайда\IMG_20211209_13474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00100" y="690674"/>
            <a:ext cx="7325849" cy="5500726"/>
          </a:xfrm>
          <a:prstGeom prst="rect">
            <a:avLst/>
          </a:prstGeom>
          <a:noFill/>
        </p:spPr>
      </p:pic>
      <p:pic>
        <p:nvPicPr>
          <p:cNvPr id="32" name="Picture 7" descr="C:\Users\Анна Николаевна\Downloads\на 12.01\для 4 слайда\IMG_20211209_13515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71538" y="833550"/>
            <a:ext cx="7064128" cy="5304210"/>
          </a:xfrm>
          <a:prstGeom prst="rect">
            <a:avLst/>
          </a:prstGeom>
          <a:noFill/>
        </p:spPr>
      </p:pic>
      <p:pic>
        <p:nvPicPr>
          <p:cNvPr id="33" name="Picture 4" descr="C:\Users\Анна Николаевна\Downloads\на 12.01\для 4 слайда\IMG_20211117_13231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00100" y="762112"/>
            <a:ext cx="7230708" cy="5429288"/>
          </a:xfrm>
          <a:prstGeom prst="rect">
            <a:avLst/>
          </a:prstGeom>
          <a:noFill/>
        </p:spPr>
      </p:pic>
      <p:pic>
        <p:nvPicPr>
          <p:cNvPr id="34" name="Picture 9" descr="C:\Users\Анна Николаевна\Downloads\на 12.01\для 4 слайда\IMG_20211216_172643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5400000">
            <a:off x="2024127" y="-47601"/>
            <a:ext cx="5238624" cy="7000926"/>
          </a:xfrm>
          <a:prstGeom prst="rect">
            <a:avLst/>
          </a:prstGeom>
          <a:noFill/>
        </p:spPr>
      </p:pic>
      <p:pic>
        <p:nvPicPr>
          <p:cNvPr id="35" name="Picture 8" descr="C:\Users\Анна Николаевна\Downloads\на 12.01\для 4 слайда\IMG_20211216_172417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71538" y="976426"/>
            <a:ext cx="7119988" cy="5327719"/>
          </a:xfrm>
          <a:prstGeom prst="rect">
            <a:avLst/>
          </a:prstGeom>
          <a:noFill/>
        </p:spPr>
      </p:pic>
      <p:pic>
        <p:nvPicPr>
          <p:cNvPr id="36" name="Picture 12" descr="C:\Users\Анна Николаевна\Downloads\на 12.01\для 4 слайда\IMG_20211216_183008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42976" y="904987"/>
            <a:ext cx="7143800" cy="5345533"/>
          </a:xfrm>
          <a:prstGeom prst="rect">
            <a:avLst/>
          </a:prstGeom>
          <a:noFill/>
        </p:spPr>
      </p:pic>
      <p:pic>
        <p:nvPicPr>
          <p:cNvPr id="37" name="Picture 14" descr="C:\Users\Анна Николаевна\Downloads\на 12.01\для 4 слайда\IMG_20211216_183124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000100" y="904988"/>
            <a:ext cx="7312309" cy="5471625"/>
          </a:xfrm>
          <a:prstGeom prst="rect">
            <a:avLst/>
          </a:prstGeom>
          <a:noFill/>
        </p:spPr>
      </p:pic>
      <p:pic>
        <p:nvPicPr>
          <p:cNvPr id="38" name="Picture 10" descr="C:\Users\Анна Николаевна\Downloads\на 12.01\для 4 слайда\IMG_20211216_174125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214546" y="904988"/>
            <a:ext cx="4429156" cy="5919151"/>
          </a:xfrm>
          <a:prstGeom prst="rect">
            <a:avLst/>
          </a:prstGeom>
          <a:noFill/>
        </p:spPr>
      </p:pic>
      <p:pic>
        <p:nvPicPr>
          <p:cNvPr id="39" name="Picture 13" descr="C:\Users\Анна Николаевна\Downloads\на 12.01\для 4 слайда\IMG_20211216_183042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357422" y="833550"/>
            <a:ext cx="4507951" cy="6024450"/>
          </a:xfrm>
          <a:prstGeom prst="rect">
            <a:avLst/>
          </a:prstGeom>
          <a:noFill/>
        </p:spPr>
      </p:pic>
      <p:pic>
        <p:nvPicPr>
          <p:cNvPr id="40" name="Picture 11" descr="C:\Users\Анна Николаевна\Downloads\на 12.01\для 4 слайда\IMG_20211216_181718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214414" y="857232"/>
            <a:ext cx="7127011" cy="5332969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3000"/>
                            </p:stCondLst>
                            <p:childTnLst>
                              <p:par>
                                <p:cTn id="33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8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000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4000"/>
                            </p:stCondLst>
                            <p:childTnLst>
                              <p:par>
                                <p:cTn id="57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9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1000"/>
                            </p:stCondLst>
                            <p:childTnLst>
                              <p:par>
                                <p:cTn id="65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6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8000"/>
                            </p:stCondLst>
                            <p:childTnLst>
                              <p:par>
                                <p:cTn id="73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3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0"/>
                            </p:stCondLst>
                            <p:childTnLst>
                              <p:par>
                                <p:cTn id="81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2000"/>
                            </p:stCondLst>
                            <p:childTnLst>
                              <p:par>
                                <p:cTn id="89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70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"/>
          <p:cNvSpPr txBox="1">
            <a:spLocks noChangeArrowheads="1"/>
          </p:cNvSpPr>
          <p:nvPr/>
        </p:nvSpPr>
        <p:spPr bwMode="auto">
          <a:xfrm>
            <a:off x="1714480" y="1142984"/>
            <a:ext cx="5786438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i="1" dirty="0"/>
              <a:t>Зал Боевой Славы, Музей Боевой Славы «Позывной «МАЭСТРО», Музей под открытым небом «Подвиг Ми-8» – это составные части единого уникального Музейного комплекса, </a:t>
            </a:r>
            <a:r>
              <a:rPr lang="ru-RU" sz="2000" b="1" i="1" dirty="0" smtClean="0"/>
              <a:t>посвященного увековечению памяти защитников Отечества, героических страниц нашей Родины. Музейный комплекс </a:t>
            </a:r>
            <a:r>
              <a:rPr lang="ru-RU" sz="2000" b="1" i="1" dirty="0"/>
              <a:t>принимает гостей, открыт для сотрудничества и развития… </a:t>
            </a:r>
          </a:p>
          <a:p>
            <a:pPr algn="ctr"/>
            <a:endParaRPr lang="ru-RU" sz="2000" b="1" i="1" dirty="0"/>
          </a:p>
          <a:p>
            <a:pPr algn="ctr"/>
            <a:endParaRPr lang="ru-RU" sz="2000" b="1" i="1" dirty="0"/>
          </a:p>
        </p:txBody>
      </p:sp>
      <p:pic>
        <p:nvPicPr>
          <p:cNvPr id="3" name="Picture 2" descr="D:\Аня\ввр\для замов\2020-2021\144804_СОШ №22 эмблем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5000636"/>
            <a:ext cx="1554205" cy="151027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</TotalTime>
  <Words>738</Words>
  <Application>Microsoft Office PowerPoint</Application>
  <PresentationFormat>Экран (4:3)</PresentationFormat>
  <Paragraphs>70</Paragraphs>
  <Slides>24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6" baseType="lpstr">
      <vt:lpstr>Тема Office</vt:lpstr>
      <vt:lpstr>Document</vt:lpstr>
      <vt:lpstr>Республиканский конкурс «Лучший музей (музейная экспозиция), посвященный увековечению памяти защитников Отечества</vt:lpstr>
      <vt:lpstr>Слайд 2</vt:lpstr>
      <vt:lpstr>Музейный комплекс  МБОУ «СОШ № 22 им. Героя РФ Н.Ф. Гаврилова» г. Чебоксары</vt:lpstr>
      <vt:lpstr>ЗАЛ БОЕВОЙ СЛАВЫ</vt:lpstr>
      <vt:lpstr>Зал Боевой Славы</vt:lpstr>
      <vt:lpstr>Зал Боевой Славы</vt:lpstr>
      <vt:lpstr>Зал Боевой Славы</vt:lpstr>
      <vt:lpstr>Зал Боевой Славы</vt:lpstr>
      <vt:lpstr>Слайд 9</vt:lpstr>
      <vt:lpstr>Культурно-просветительская работа на базе Зала Боевой Славы МБОУ «СОШ № 22 им. Героя РФ Н.Ф. Гаврилова» г. Чебоксары</vt:lpstr>
      <vt:lpstr>Культурно-просветительская работа на базе Зала Боевой Славы МБОУ «СОШ № 22 им. Героя РФ Н.Ф. Гаврилова» г. Чебоксары</vt:lpstr>
      <vt:lpstr>Музей под открытым небом «Подвиг Ми-8»</vt:lpstr>
      <vt:lpstr>Мероприятия, проводимые с использованием экспозиции</vt:lpstr>
      <vt:lpstr>Мероприятия, проводимые с использованием экспозиции</vt:lpstr>
      <vt:lpstr>Мероприятия, проводимые с использованием экспозиции</vt:lpstr>
      <vt:lpstr>Культурно-просветительская работа на базе Зала Боевой Славы МБОУ «СОШ № 22 им. Героя РФ Н.Ф. Гаврилова» г. Чебоксары</vt:lpstr>
      <vt:lpstr>Музей «Позывной «МАЭСТРО»</vt:lpstr>
      <vt:lpstr>Слайд 18</vt:lpstr>
      <vt:lpstr>Слайд 19</vt:lpstr>
      <vt:lpstr>Слайд 20</vt:lpstr>
      <vt:lpstr>Слайд 21</vt:lpstr>
      <vt:lpstr>Слайд 22</vt:lpstr>
      <vt:lpstr>Музей Боевой Славы «Позывной «МАЭСТРО»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 Николаевна</dc:creator>
  <cp:lastModifiedBy>Алина Алексеевна</cp:lastModifiedBy>
  <cp:revision>71</cp:revision>
  <dcterms:created xsi:type="dcterms:W3CDTF">2021-08-09T06:33:01Z</dcterms:created>
  <dcterms:modified xsi:type="dcterms:W3CDTF">2023-04-14T13:10:35Z</dcterms:modified>
</cp:coreProperties>
</file>