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76" r:id="rId4"/>
    <p:sldId id="275" r:id="rId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23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173444"/>
    <a:srgbClr val="627176"/>
    <a:srgbClr val="E86026"/>
    <a:srgbClr val="FEF1E2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1294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-606" y="-114"/>
      </p:cViewPr>
      <p:guideLst>
        <p:guide orient="horz" pos="2160"/>
        <p:guide pos="23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453293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68123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0566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04079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70438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376401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58855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495447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4634865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24548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680975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2A9090-CB85-4BEB-BF36-036F67CDAB31}" type="datetimeFigureOut">
              <a:rPr lang="ru-RU" smtClean="0"/>
              <a:pPr/>
              <a:t>30.09.2021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40B6FE2-84E2-40E8-9F66-23BBA8D9A41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354595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jpe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059181" y="1727664"/>
            <a:ext cx="6793680" cy="3471469"/>
          </a:xfrm>
          <a:noFill/>
        </p:spPr>
        <p:txBody>
          <a:bodyPr>
            <a:normAutofit/>
          </a:bodyPr>
          <a:lstStyle/>
          <a:p>
            <a:pPr algn="just"/>
            <a:r>
              <a:rPr lang="ru-RU" sz="1600" dirty="0" smtClean="0"/>
              <a:t>Зал Боевой Славы – это составная часть Музейного комплекса МБОУ «СОШ № 22 им. Героя РФ Н.Ф. Гаврилова» г. Чебоксары.</a:t>
            </a:r>
          </a:p>
          <a:p>
            <a:pPr algn="just"/>
            <a:r>
              <a:rPr lang="ru-RU" sz="1600" dirty="0" smtClean="0"/>
              <a:t>В Зале Боевой Славы увековечены Великая Отечественная война 1941-1945 годов и военные конфликты </a:t>
            </a:r>
            <a:r>
              <a:rPr lang="en-US" sz="1600" dirty="0" smtClean="0"/>
              <a:t>XX</a:t>
            </a:r>
            <a:r>
              <a:rPr lang="ru-RU" sz="1600" dirty="0" smtClean="0"/>
              <a:t> века. Особая роль в освещении данных событий принадлежит рассказу об уроженцах Чувашии, участниках Великой Отечественной войны и военных конфликтов. </a:t>
            </a:r>
          </a:p>
          <a:p>
            <a:pPr algn="just"/>
            <a:r>
              <a:rPr lang="ru-RU" sz="1600" dirty="0" smtClean="0"/>
              <a:t>Отдельное место в экспозициях </a:t>
            </a:r>
            <a:r>
              <a:rPr lang="ru-RU" sz="1600" dirty="0" smtClean="0"/>
              <a:t> </a:t>
            </a:r>
            <a:r>
              <a:rPr lang="ru-RU" sz="1600" dirty="0" smtClean="0"/>
              <a:t>занимает экспозиция, посвященная г. Чебоксары в годы Великой Отечественной войны, заслугам тружеников тыла, чей самоотверженный труд принес нашему городу звание «Город трудовой доблести». 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821940" y="394656"/>
            <a:ext cx="3000552" cy="72704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b="1" dirty="0" smtClean="0">
                <a:solidFill>
                  <a:schemeClr val="bg1"/>
                </a:solidFill>
              </a:rPr>
              <a:t>Чувашская Республика</a:t>
            </a:r>
            <a:endParaRPr lang="ru-RU" sz="2000" b="1" dirty="0">
              <a:solidFill>
                <a:schemeClr val="bg1"/>
              </a:solidFill>
            </a:endParaRPr>
          </a:p>
          <a:p>
            <a:r>
              <a:rPr lang="ru-RU" sz="2000" b="1" dirty="0" smtClean="0">
                <a:solidFill>
                  <a:schemeClr val="bg1"/>
                </a:solidFill>
              </a:rPr>
              <a:t>Город Чебоксары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392119" y="262327"/>
            <a:ext cx="7667468" cy="45763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000" i="1" dirty="0" smtClean="0"/>
              <a:t>Зал Боевой Славы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821940" y="1727664"/>
            <a:ext cx="3928110" cy="4186643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 </a:t>
            </a:r>
          </a:p>
          <a:p>
            <a:pPr algn="ctr"/>
            <a:r>
              <a:rPr lang="ru-RU" dirty="0"/>
              <a:t>Школьного музея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4392119" y="820624"/>
            <a:ext cx="7667467" cy="44936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1600" dirty="0" smtClean="0">
                <a:solidFill>
                  <a:schemeClr val="bg1"/>
                </a:solidFill>
              </a:rPr>
              <a:t>МБОУ «СОШ № 22 им. Героя РФ Н.Ф. Гаврилова» г. Чебоксары</a:t>
            </a:r>
            <a:endParaRPr lang="ru-RU" sz="1600" dirty="0">
              <a:solidFill>
                <a:schemeClr val="bg1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1173" y="491144"/>
            <a:ext cx="330939" cy="576355"/>
          </a:xfrm>
          <a:prstGeom prst="rect">
            <a:avLst/>
          </a:prstGeom>
        </p:spPr>
      </p:pic>
      <p:pic>
        <p:nvPicPr>
          <p:cNvPr id="8" name="Picture 4" descr="C:\Users\Анна Николаевна\Downloads\IMG_20210809_09045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23784" y="2279890"/>
            <a:ext cx="3941326" cy="295940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327118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</a:t>
            </a:r>
            <a:r>
              <a:rPr lang="ru-RU" dirty="0" smtClean="0"/>
              <a:t>баннер</a:t>
            </a:r>
            <a:endParaRPr lang="ru-RU" dirty="0"/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1" name="Объект 2"/>
          <p:cNvSpPr txBox="1">
            <a:spLocks/>
          </p:cNvSpPr>
          <p:nvPr/>
        </p:nvSpPr>
        <p:spPr>
          <a:xfrm>
            <a:off x="4954684" y="1581461"/>
            <a:ext cx="6008493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Экспозиция посвящена </a:t>
            </a:r>
            <a:r>
              <a:rPr lang="ru-RU" sz="1600" dirty="0" smtClean="0"/>
              <a:t>жизни города Чебоксары в годы Великой Отечественной войны, трудовым заслугам его жителей.</a:t>
            </a:r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Немногие </a:t>
            </a:r>
            <a:r>
              <a:rPr lang="ru-RU" sz="1600" dirty="0" smtClean="0"/>
              <a:t>знают что Чебоксары, как и вся Чувашская Республика приняла на себя задачу не только отправить на фронт для непосредственной защиты родины на полях сражений своих уроженцев, но и была развернута внутри города перестройка промышленности и транспорта на военный лад. Все горожане трудились под лозунгом «Все для фронта». В значимости такой деятельности нельзя усомниться, ведь быстро налаженное производство обеспечивало фронтовиков продовольствием, боеприпасами и прочей продукцией. </a:t>
            </a:r>
            <a:endParaRPr lang="ru-RU" sz="1600" dirty="0" smtClean="0"/>
          </a:p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/>
              <a:t>Помимо </a:t>
            </a:r>
            <a:r>
              <a:rPr lang="ru-RU" sz="1600" dirty="0" smtClean="0"/>
              <a:t>производства в городе </a:t>
            </a:r>
            <a:r>
              <a:rPr lang="ru-RU" sz="1600" dirty="0" smtClean="0"/>
              <a:t>были развернуты эвакогоспитали</a:t>
            </a:r>
            <a:r>
              <a:rPr lang="ru-RU" sz="1600" dirty="0" smtClean="0"/>
              <a:t>. В относительно тихих от бомбежек Чебоксарах, восстанавливались силы Советской армии</a:t>
            </a:r>
            <a:endParaRPr lang="ru-RU" sz="1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928542" y="4834327"/>
            <a:ext cx="1506974" cy="1519861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/>
              <a:t>Место для</a:t>
            </a:r>
          </a:p>
          <a:p>
            <a:pPr algn="ctr"/>
            <a:r>
              <a:rPr lang="ru-RU" sz="1200" dirty="0"/>
              <a:t> </a:t>
            </a:r>
            <a:r>
              <a:rPr lang="en-AU" sz="1200" dirty="0"/>
              <a:t>QR-</a:t>
            </a:r>
            <a:r>
              <a:rPr lang="ru-RU" sz="1200" dirty="0"/>
              <a:t>кода</a:t>
            </a:r>
          </a:p>
          <a:p>
            <a:pPr algn="ctr"/>
            <a:r>
              <a:rPr lang="ru-RU" sz="1200" dirty="0"/>
              <a:t>электронной</a:t>
            </a:r>
          </a:p>
          <a:p>
            <a:pPr algn="ctr"/>
            <a:r>
              <a:rPr lang="ru-RU" sz="1200" dirty="0"/>
              <a:t>выставки</a:t>
            </a:r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4901783" y="278849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Наш город в годы Великой Отечественной войны</a:t>
            </a:r>
            <a:endParaRPr lang="ru-RU" sz="2000" b="1" dirty="0">
              <a:solidFill>
                <a:schemeClr val="bg1"/>
              </a:solidFill>
            </a:endParaRPr>
          </a:p>
        </p:txBody>
      </p:sp>
      <p:pic>
        <p:nvPicPr>
          <p:cNvPr id="9" name="Содержимое 9" descr="IMG_20210809_090508.jpg"/>
          <p:cNvPicPr>
            <a:picLocks noGrp="1" noChangeAspect="1"/>
          </p:cNvPicPr>
          <p:nvPr>
            <p:ph sz="half"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833408" y="2166552"/>
            <a:ext cx="3750706" cy="2816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347232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DC3E4773-680C-A84A-829B-6DE0E0F339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385623" cy="6858000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1FD492B8-8EB9-4145-9216-0335907D8F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-127836"/>
            <a:ext cx="12616496" cy="6985836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A9A2BFBB-3900-124A-8657-98F0459317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" y="-127836"/>
            <a:ext cx="12616496" cy="6985836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8C947887-5A7C-074E-8E75-B5923FF5C13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3" y="-26894"/>
            <a:ext cx="12385625" cy="6911788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113E8AF1-FBE7-3240-813A-5A3A25A0FFBD}"/>
              </a:ext>
            </a:extLst>
          </p:cNvPr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rgbClr val="17344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/>
              <a:t>Вставить фотографию</a:t>
            </a:r>
          </a:p>
          <a:p>
            <a:pPr algn="ctr"/>
            <a:r>
              <a:rPr lang="ru-RU" dirty="0"/>
              <a:t> выставки школьного музея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5163150" y="327539"/>
            <a:ext cx="598427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/>
              <a:t>Бессмертный подвиг нашего народа</a:t>
            </a:r>
            <a:endParaRPr lang="ru-RU" sz="2000" b="1" dirty="0"/>
          </a:p>
        </p:txBody>
      </p:sp>
      <p:pic>
        <p:nvPicPr>
          <p:cNvPr id="9" name="Содержимое 10" descr="IMG_20210809_090524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32023" y="2051221"/>
            <a:ext cx="3752293" cy="2817466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532606" y="1062680"/>
            <a:ext cx="5247502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 smtClean="0"/>
              <a:t>Экспозиция рассказывает о </a:t>
            </a:r>
            <a:r>
              <a:rPr lang="ru-RU" dirty="0" smtClean="0"/>
              <a:t>бессмертном подвиге жителей Чебоксар. </a:t>
            </a:r>
            <a:r>
              <a:rPr lang="ru-RU" dirty="0" smtClean="0"/>
              <a:t>На стендах размещена информация только о некоторых Героях, </a:t>
            </a:r>
            <a:r>
              <a:rPr lang="ru-RU" dirty="0" smtClean="0"/>
              <a:t>которые вошли в историю, </a:t>
            </a:r>
            <a:r>
              <a:rPr lang="ru-RU" dirty="0" smtClean="0"/>
              <a:t>и чьими именами названы улицы города Чебоксары. </a:t>
            </a:r>
            <a:endParaRPr lang="ru-RU" dirty="0" smtClean="0"/>
          </a:p>
          <a:p>
            <a:pPr algn="just"/>
            <a:r>
              <a:rPr lang="ru-RU" dirty="0" smtClean="0"/>
              <a:t>Только </a:t>
            </a:r>
            <a:r>
              <a:rPr lang="ru-RU" dirty="0" smtClean="0"/>
              <a:t>в течение первых двух дней войны в военкоматы республики поступило около пяти тысяч заявлений. Свыше 7500 коммунистов и около 34 тысяч комсомольцев послали на фронт партийные и комсомольские организации Чувашии, из них 5673 коммуниста и более 15 тысяч комсомольцев оказались на фронте в начальный, наиболее тяжелый период войны. На фронт ушло большинство руководящих работников партийных, профсоюзных, комсомольских и хозяйственных органов.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515937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2">
            <a:extLst>
              <a:ext uri="{FF2B5EF4-FFF2-40B4-BE49-F238E27FC236}">
                <a16:creationId xmlns:a16="http://schemas.microsoft.com/office/drawing/2014/main" xmlns="" id="{CEAC61F8-4DD5-B84B-B300-11E6727E408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8144"/>
            <a:ext cx="12192000" cy="6876144"/>
          </a:xfrm>
          <a:prstGeom prst="rect">
            <a:avLst/>
          </a:prstGeom>
        </p:spPr>
      </p:pic>
      <p:pic>
        <p:nvPicPr>
          <p:cNvPr id="3" name="Рисунок 3">
            <a:extLst>
              <a:ext uri="{FF2B5EF4-FFF2-40B4-BE49-F238E27FC236}">
                <a16:creationId xmlns:a16="http://schemas.microsoft.com/office/drawing/2014/main" xmlns="" id="{A3DBCCE8-2A73-6C43-983B-8499324224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226391" y="-18144"/>
            <a:ext cx="12418391" cy="6876144"/>
          </a:xfrm>
          <a:prstGeom prst="rect">
            <a:avLst/>
          </a:prstGeom>
        </p:spPr>
      </p:pic>
      <p:pic>
        <p:nvPicPr>
          <p:cNvPr id="4" name="Рисунок 4">
            <a:extLst>
              <a:ext uri="{FF2B5EF4-FFF2-40B4-BE49-F238E27FC236}">
                <a16:creationId xmlns:a16="http://schemas.microsoft.com/office/drawing/2014/main" xmlns="" id="{6DC68EAB-6EA1-B248-A24E-82748E9093C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-1" y="0"/>
            <a:ext cx="12418391" cy="6876144"/>
          </a:xfrm>
          <a:prstGeom prst="rect">
            <a:avLst/>
          </a:prstGeom>
        </p:spPr>
      </p:pic>
      <p:pic>
        <p:nvPicPr>
          <p:cNvPr id="5" name="Рисунок 5">
            <a:extLst>
              <a:ext uri="{FF2B5EF4-FFF2-40B4-BE49-F238E27FC236}">
                <a16:creationId xmlns:a16="http://schemas.microsoft.com/office/drawing/2014/main" xmlns="" id="{41A323A4-AFF5-4046-9609-76ACBBA812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12483927" cy="6876144"/>
          </a:xfrm>
          <a:prstGeom prst="rect">
            <a:avLst/>
          </a:prstGeom>
        </p:spPr>
      </p:pic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xmlns="" id="{59EA1EF0-45C0-ED4C-8A40-9A40420A8C6A}"/>
              </a:ext>
            </a:extLst>
          </p:cNvPr>
          <p:cNvSpPr/>
          <p:nvPr/>
        </p:nvSpPr>
        <p:spPr>
          <a:xfrm>
            <a:off x="829040" y="1139810"/>
            <a:ext cx="3758835" cy="435753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Вставить фотографию</a:t>
            </a:r>
          </a:p>
          <a:p>
            <a:pPr algn="ctr"/>
            <a:r>
              <a:rPr lang="ru-RU" dirty="0">
                <a:solidFill>
                  <a:schemeClr val="tx1"/>
                </a:solidFill>
              </a:rPr>
              <a:t> выставки школьного музея</a:t>
            </a:r>
          </a:p>
        </p:txBody>
      </p:sp>
      <p:sp>
        <p:nvSpPr>
          <p:cNvPr id="10" name="Объект 2"/>
          <p:cNvSpPr txBox="1">
            <a:spLocks/>
          </p:cNvSpPr>
          <p:nvPr/>
        </p:nvSpPr>
        <p:spPr>
          <a:xfrm>
            <a:off x="6178384" y="394964"/>
            <a:ext cx="6008493" cy="379831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2000" b="1" dirty="0" smtClean="0">
                <a:solidFill>
                  <a:schemeClr val="bg1"/>
                </a:solidFill>
              </a:rPr>
              <a:t>Великая Отечественная война</a:t>
            </a:r>
            <a:endParaRPr lang="ru-RU" sz="2000" b="1" dirty="0">
              <a:solidFill>
                <a:schemeClr val="bg1"/>
              </a:solidFill>
            </a:endParaRPr>
          </a:p>
        </p:txBody>
      </p:sp>
      <p:sp>
        <p:nvSpPr>
          <p:cNvPr id="12" name="Объект 2"/>
          <p:cNvSpPr txBox="1">
            <a:spLocks/>
          </p:cNvSpPr>
          <p:nvPr/>
        </p:nvSpPr>
        <p:spPr>
          <a:xfrm>
            <a:off x="6334897" y="1428923"/>
            <a:ext cx="5354595" cy="3252866"/>
          </a:xfrm>
          <a:prstGeom prst="rect">
            <a:avLst/>
          </a:prstGeom>
          <a:noFill/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buFont typeface="Arial" panose="020B0604020202020204" pitchFamily="34" charset="0"/>
              <a:buNone/>
            </a:pPr>
            <a:r>
              <a:rPr lang="ru-RU" sz="1600" dirty="0" smtClean="0">
                <a:solidFill>
                  <a:schemeClr val="bg1"/>
                </a:solidFill>
              </a:rPr>
              <a:t>Экспозиция содержит информационные стенды по каждому году войны. Здесь можно видеть все ключевые сражения и битвы. </a:t>
            </a:r>
            <a:r>
              <a:rPr lang="ru-RU" sz="1600" dirty="0" smtClean="0">
                <a:solidFill>
                  <a:schemeClr val="bg1"/>
                </a:solidFill>
              </a:rPr>
              <a:t>Но именно стенды нашей выставки имеют уникальность. На каждом из них изображены ордена и медали, которыми награждались отличившиеся солдаты.</a:t>
            </a:r>
            <a:endParaRPr lang="ru-RU" sz="1600" dirty="0" smtClean="0">
              <a:solidFill>
                <a:schemeClr val="bg1"/>
              </a:solidFill>
            </a:endParaRPr>
          </a:p>
        </p:txBody>
      </p:sp>
      <p:pic>
        <p:nvPicPr>
          <p:cNvPr id="9" name="Рисунок 8" descr="IMG_20210809_090548.jpg"/>
          <p:cNvPicPr>
            <a:picLocks noChangeAspect="1"/>
          </p:cNvPicPr>
          <p:nvPr/>
        </p:nvPicPr>
        <p:blipFill>
          <a:blip r:embed="rId6" cstate="print"/>
          <a:srcRect t="58" b="58"/>
          <a:stretch>
            <a:fillRect/>
          </a:stretch>
        </p:blipFill>
        <p:spPr>
          <a:xfrm>
            <a:off x="837901" y="2075935"/>
            <a:ext cx="3740640" cy="2805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752820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1296</TotalTime>
  <Words>407</Words>
  <Application>Microsoft Office PowerPoint</Application>
  <PresentationFormat>Произвольный</PresentationFormat>
  <Paragraphs>28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Тема Office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1</dc:creator>
  <cp:lastModifiedBy>Анна Николаевна</cp:lastModifiedBy>
  <cp:revision>38</cp:revision>
  <dcterms:created xsi:type="dcterms:W3CDTF">2021-05-21T09:18:48Z</dcterms:created>
  <dcterms:modified xsi:type="dcterms:W3CDTF">2021-09-30T11:32:59Z</dcterms:modified>
</cp:coreProperties>
</file>